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compatMode="1" strictFirstAndLastChars="0" saveSubsetFonts="1" autoCompressPictures="0">
  <p:sldMasterIdLst>
    <p:sldMasterId id="2147483648" r:id="rId1"/>
    <p:sldMasterId id="2147483650" r:id="rId2"/>
  </p:sldMasterIdLst>
  <p:notesMasterIdLst>
    <p:notesMasterId r:id="rId67"/>
  </p:notesMasterIdLst>
  <p:handoutMasterIdLst>
    <p:handoutMasterId r:id="rId68"/>
  </p:handoutMasterIdLst>
  <p:sldIdLst>
    <p:sldId id="256" r:id="rId3"/>
    <p:sldId id="313" r:id="rId4"/>
    <p:sldId id="321" r:id="rId5"/>
    <p:sldId id="394" r:id="rId6"/>
    <p:sldId id="319" r:id="rId7"/>
    <p:sldId id="320" r:id="rId8"/>
    <p:sldId id="277" r:id="rId9"/>
    <p:sldId id="281" r:id="rId10"/>
    <p:sldId id="278" r:id="rId11"/>
    <p:sldId id="285" r:id="rId12"/>
    <p:sldId id="306" r:id="rId13"/>
    <p:sldId id="307" r:id="rId14"/>
    <p:sldId id="309" r:id="rId15"/>
    <p:sldId id="310" r:id="rId16"/>
    <p:sldId id="395" r:id="rId17"/>
    <p:sldId id="396" r:id="rId18"/>
    <p:sldId id="397" r:id="rId19"/>
    <p:sldId id="398" r:id="rId20"/>
    <p:sldId id="324" r:id="rId21"/>
    <p:sldId id="325" r:id="rId22"/>
    <p:sldId id="326" r:id="rId23"/>
    <p:sldId id="327" r:id="rId24"/>
    <p:sldId id="357" r:id="rId25"/>
    <p:sldId id="358" r:id="rId26"/>
    <p:sldId id="359" r:id="rId27"/>
    <p:sldId id="328" r:id="rId28"/>
    <p:sldId id="329" r:id="rId29"/>
    <p:sldId id="259" r:id="rId30"/>
    <p:sldId id="258" r:id="rId31"/>
    <p:sldId id="330" r:id="rId32"/>
    <p:sldId id="360" r:id="rId33"/>
    <p:sldId id="331" r:id="rId34"/>
    <p:sldId id="332" r:id="rId35"/>
    <p:sldId id="333" r:id="rId36"/>
    <p:sldId id="334" r:id="rId37"/>
    <p:sldId id="335" r:id="rId38"/>
    <p:sldId id="336" r:id="rId39"/>
    <p:sldId id="337" r:id="rId40"/>
    <p:sldId id="315" r:id="rId41"/>
    <p:sldId id="316" r:id="rId42"/>
    <p:sldId id="414" r:id="rId43"/>
    <p:sldId id="338" r:id="rId44"/>
    <p:sldId id="339" r:id="rId45"/>
    <p:sldId id="343" r:id="rId46"/>
    <p:sldId id="391" r:id="rId47"/>
    <p:sldId id="392" r:id="rId48"/>
    <p:sldId id="390" r:id="rId49"/>
    <p:sldId id="399" r:id="rId50"/>
    <p:sldId id="393" r:id="rId51"/>
    <p:sldId id="400" r:id="rId52"/>
    <p:sldId id="401" r:id="rId53"/>
    <p:sldId id="402" r:id="rId54"/>
    <p:sldId id="403" r:id="rId55"/>
    <p:sldId id="404" r:id="rId56"/>
    <p:sldId id="411" r:id="rId57"/>
    <p:sldId id="406" r:id="rId58"/>
    <p:sldId id="408" r:id="rId59"/>
    <p:sldId id="409" r:id="rId60"/>
    <p:sldId id="410" r:id="rId61"/>
    <p:sldId id="413" r:id="rId62"/>
    <p:sldId id="412" r:id="rId63"/>
    <p:sldId id="340" r:id="rId64"/>
    <p:sldId id="342" r:id="rId65"/>
    <p:sldId id="415" r:id="rId66"/>
  </p:sldIdLst>
  <p:sldSz cx="16257588" cy="9144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3600" kern="1200">
        <a:solidFill>
          <a:srgbClr val="FFFFFF"/>
        </a:solidFill>
        <a:latin typeface="Gill Sans" panose="020B0502020104020203" pitchFamily="34" charset="-79"/>
        <a:ea typeface="ヒラギノ角ゴ ProN W3" charset="-128"/>
        <a:cs typeface="+mn-cs"/>
        <a:sym typeface="Gill Sans" panose="020B0502020104020203" pitchFamily="34" charset="-79"/>
      </a:defRPr>
    </a:lvl1pPr>
    <a:lvl2pPr marL="457200" indent="355600" algn="l" rtl="0" eaLnBrk="0" fontAlgn="base" hangingPunct="0">
      <a:spcBef>
        <a:spcPct val="0"/>
      </a:spcBef>
      <a:spcAft>
        <a:spcPct val="0"/>
      </a:spcAft>
      <a:defRPr sz="3600" kern="1200">
        <a:solidFill>
          <a:srgbClr val="FFFFFF"/>
        </a:solidFill>
        <a:latin typeface="Gill Sans" panose="020B0502020104020203" pitchFamily="34" charset="-79"/>
        <a:ea typeface="ヒラギノ角ゴ ProN W3" charset="-128"/>
        <a:cs typeface="+mn-cs"/>
        <a:sym typeface="Gill Sans" panose="020B0502020104020203" pitchFamily="34" charset="-79"/>
      </a:defRPr>
    </a:lvl2pPr>
    <a:lvl3pPr marL="914400" indent="711200" algn="l" rtl="0" eaLnBrk="0" fontAlgn="base" hangingPunct="0">
      <a:spcBef>
        <a:spcPct val="0"/>
      </a:spcBef>
      <a:spcAft>
        <a:spcPct val="0"/>
      </a:spcAft>
      <a:defRPr sz="3600" kern="1200">
        <a:solidFill>
          <a:srgbClr val="FFFFFF"/>
        </a:solidFill>
        <a:latin typeface="Gill Sans" panose="020B0502020104020203" pitchFamily="34" charset="-79"/>
        <a:ea typeface="ヒラギノ角ゴ ProN W3" charset="-128"/>
        <a:cs typeface="+mn-cs"/>
        <a:sym typeface="Gill Sans" panose="020B0502020104020203" pitchFamily="34" charset="-79"/>
      </a:defRPr>
    </a:lvl3pPr>
    <a:lvl4pPr marL="1371600" indent="1066800" algn="l" rtl="0" eaLnBrk="0" fontAlgn="base" hangingPunct="0">
      <a:spcBef>
        <a:spcPct val="0"/>
      </a:spcBef>
      <a:spcAft>
        <a:spcPct val="0"/>
      </a:spcAft>
      <a:defRPr sz="3600" kern="1200">
        <a:solidFill>
          <a:srgbClr val="FFFFFF"/>
        </a:solidFill>
        <a:latin typeface="Gill Sans" panose="020B0502020104020203" pitchFamily="34" charset="-79"/>
        <a:ea typeface="ヒラギノ角ゴ ProN W3" charset="-128"/>
        <a:cs typeface="+mn-cs"/>
        <a:sym typeface="Gill Sans" panose="020B0502020104020203" pitchFamily="34" charset="-79"/>
      </a:defRPr>
    </a:lvl4pPr>
    <a:lvl5pPr marL="1828800" indent="1422400" algn="l" rtl="0" eaLnBrk="0" fontAlgn="base" hangingPunct="0">
      <a:spcBef>
        <a:spcPct val="0"/>
      </a:spcBef>
      <a:spcAft>
        <a:spcPct val="0"/>
      </a:spcAft>
      <a:defRPr sz="3600" kern="1200">
        <a:solidFill>
          <a:srgbClr val="FFFFFF"/>
        </a:solidFill>
        <a:latin typeface="Gill Sans" panose="020B0502020104020203" pitchFamily="34" charset="-79"/>
        <a:ea typeface="ヒラギノ角ゴ ProN W3" charset="-128"/>
        <a:cs typeface="+mn-cs"/>
        <a:sym typeface="Gill Sans" panose="020B0502020104020203" pitchFamily="34" charset="-79"/>
      </a:defRPr>
    </a:lvl5pPr>
    <a:lvl6pPr marL="2286000" algn="l" defTabSz="914400" rtl="0" eaLnBrk="1" latinLnBrk="0" hangingPunct="1">
      <a:defRPr sz="3600" kern="1200">
        <a:solidFill>
          <a:srgbClr val="FFFFFF"/>
        </a:solidFill>
        <a:latin typeface="Gill Sans" panose="020B0502020104020203" pitchFamily="34" charset="-79"/>
        <a:ea typeface="ヒラギノ角ゴ ProN W3" charset="-128"/>
        <a:cs typeface="+mn-cs"/>
        <a:sym typeface="Gill Sans" panose="020B0502020104020203" pitchFamily="34" charset="-79"/>
      </a:defRPr>
    </a:lvl6pPr>
    <a:lvl7pPr marL="2743200" algn="l" defTabSz="914400" rtl="0" eaLnBrk="1" latinLnBrk="0" hangingPunct="1">
      <a:defRPr sz="3600" kern="1200">
        <a:solidFill>
          <a:srgbClr val="FFFFFF"/>
        </a:solidFill>
        <a:latin typeface="Gill Sans" panose="020B0502020104020203" pitchFamily="34" charset="-79"/>
        <a:ea typeface="ヒラギノ角ゴ ProN W3" charset="-128"/>
        <a:cs typeface="+mn-cs"/>
        <a:sym typeface="Gill Sans" panose="020B0502020104020203" pitchFamily="34" charset="-79"/>
      </a:defRPr>
    </a:lvl7pPr>
    <a:lvl8pPr marL="3200400" algn="l" defTabSz="914400" rtl="0" eaLnBrk="1" latinLnBrk="0" hangingPunct="1">
      <a:defRPr sz="3600" kern="1200">
        <a:solidFill>
          <a:srgbClr val="FFFFFF"/>
        </a:solidFill>
        <a:latin typeface="Gill Sans" panose="020B0502020104020203" pitchFamily="34" charset="-79"/>
        <a:ea typeface="ヒラギノ角ゴ ProN W3" charset="-128"/>
        <a:cs typeface="+mn-cs"/>
        <a:sym typeface="Gill Sans" panose="020B0502020104020203" pitchFamily="34" charset="-79"/>
      </a:defRPr>
    </a:lvl8pPr>
    <a:lvl9pPr marL="3657600" algn="l" defTabSz="914400" rtl="0" eaLnBrk="1" latinLnBrk="0" hangingPunct="1">
      <a:defRPr sz="3600" kern="1200">
        <a:solidFill>
          <a:srgbClr val="FFFFFF"/>
        </a:solidFill>
        <a:latin typeface="Gill Sans" panose="020B0502020104020203" pitchFamily="34" charset="-79"/>
        <a:ea typeface="ヒラギノ角ゴ ProN W3" charset="-128"/>
        <a:cs typeface="+mn-cs"/>
        <a:sym typeface="Gill Sans" panose="020B0502020104020203" pitchFamily="34" charset="-79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512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135"/>
    <p:restoredTop sz="94694"/>
  </p:normalViewPr>
  <p:slideViewPr>
    <p:cSldViewPr>
      <p:cViewPr varScale="1">
        <p:scale>
          <a:sx n="91" d="100"/>
          <a:sy n="91" d="100"/>
        </p:scale>
        <p:origin x="280" y="184"/>
      </p:cViewPr>
      <p:guideLst>
        <p:guide orient="horz" pos="2880"/>
        <p:guide pos="5121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71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F94133C-6421-8C6C-699B-40C5B6A4539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D29B67-2BED-3723-8F65-7B9E7019E31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Gill Sans" charset="0"/>
                <a:sym typeface="Gill Sans" charset="0"/>
              </a:defRPr>
            </a:lvl1pPr>
          </a:lstStyle>
          <a:p>
            <a:pPr>
              <a:defRPr/>
            </a:pPr>
            <a:fld id="{9420E886-D3F4-5C4A-9F24-1BB31F074657}" type="datetimeFigureOut">
              <a:rPr lang="en-US" altLang="x-none"/>
              <a:pPr>
                <a:defRPr/>
              </a:pPr>
              <a:t>2/5/25</a:t>
            </a:fld>
            <a:endParaRPr lang="en-US" altLang="x-non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58DC99-C508-38D8-C5F1-110978FB184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CFF3F7-8D9A-1195-6230-E860C109F15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18BC4A55-949F-9E41-8FBA-5B570272CA1D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92A0F0F-E82B-AE9F-D944-39BA132F6FF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BAAB6A7-7FEE-4CFB-9384-ADB7A2FEA340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Gill Sans" charset="0"/>
                <a:sym typeface="Gill Sans" charset="0"/>
              </a:defRPr>
            </a:lvl1pPr>
          </a:lstStyle>
          <a:p>
            <a:pPr>
              <a:defRPr/>
            </a:pPr>
            <a:fld id="{14D4AC7A-148F-FC4B-9486-844E2EA3C92D}" type="datetimeFigureOut">
              <a:rPr lang="en-US" altLang="x-none"/>
              <a:pPr>
                <a:defRPr/>
              </a:pPr>
              <a:t>2/5/25</a:t>
            </a:fld>
            <a:endParaRPr lang="en-US" altLang="x-none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C0382AF0-EBA8-9E1E-FA26-EE4983EE648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C690E7F2-ABE2-0469-8783-FB598A62D7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11B3FF-8A55-B52A-E6E8-1A19E881B98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80CE48-B870-261E-6AF4-B65DD55BD96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fld id="{E4BBB179-7E30-D848-8F8C-34DE05D80D60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1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1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1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1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1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29" algn="l" defTabSz="45720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34" algn="l" defTabSz="45720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40" algn="l" defTabSz="45720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46" algn="l" defTabSz="45720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Slide Image Placeholder 1">
            <a:extLst>
              <a:ext uri="{FF2B5EF4-FFF2-40B4-BE49-F238E27FC236}">
                <a16:creationId xmlns:a16="http://schemas.microsoft.com/office/drawing/2014/main" id="{FCAB3A6E-2B45-5785-3664-94568398834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6" name="Notes Placeholder 2">
            <a:extLst>
              <a:ext uri="{FF2B5EF4-FFF2-40B4-BE49-F238E27FC236}">
                <a16:creationId xmlns:a16="http://schemas.microsoft.com/office/drawing/2014/main" id="{CF377C9C-DAE2-CD1B-1874-71C350E1CCDB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6147" name="Slide Number Placeholder 3">
            <a:extLst>
              <a:ext uri="{FF2B5EF4-FFF2-40B4-BE49-F238E27FC236}">
                <a16:creationId xmlns:a16="http://schemas.microsoft.com/office/drawing/2014/main" id="{2D3EE879-313B-BF4B-1790-6442DBFBA10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1pPr>
            <a:lvl2pPr marL="742950" indent="-285750"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2pPr>
            <a:lvl3pPr marL="1143000" indent="-228600"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3pPr>
            <a:lvl4pPr marL="1600200" indent="-228600"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4pPr>
            <a:lvl5pPr marL="2057400" indent="-228600"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9pPr>
          </a:lstStyle>
          <a:p>
            <a:fld id="{5A4FA75D-54CC-BA40-9603-526275E0E5A2}" type="slidenum">
              <a:rPr lang="en-US" altLang="en-US" sz="1200"/>
              <a:pPr/>
              <a:t>1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Shape 551">
            <a:extLst>
              <a:ext uri="{FF2B5EF4-FFF2-40B4-BE49-F238E27FC236}">
                <a16:creationId xmlns:a16="http://schemas.microsoft.com/office/drawing/2014/main" id="{A55798B7-C12E-1FF6-5DDD-B556D8999A7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5" tIns="91425" rIns="91425" bIns="91425" numCol="1" anchor="ctr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29698" name="Shape 552">
            <a:extLst>
              <a:ext uri="{FF2B5EF4-FFF2-40B4-BE49-F238E27FC236}">
                <a16:creationId xmlns:a16="http://schemas.microsoft.com/office/drawing/2014/main" id="{446C96E4-0928-E8B0-D513-2195A9C51BD2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 bwMode="auto">
          <a:custGeom>
            <a:avLst/>
            <a:gdLst>
              <a:gd name="T0" fmla="*/ 0 w 120000"/>
              <a:gd name="T1" fmla="*/ 0 h 120000"/>
              <a:gd name="T2" fmla="*/ 2147483646 w 120000"/>
              <a:gd name="T3" fmla="*/ 0 h 120000"/>
              <a:gd name="T4" fmla="*/ 2147483646 w 120000"/>
              <a:gd name="T5" fmla="*/ 2147483646 h 120000"/>
              <a:gd name="T6" fmla="*/ 0 w 120000"/>
              <a:gd name="T7" fmla="*/ 2147483646 h 120000"/>
              <a:gd name="T8" fmla="*/ 0 w 120000"/>
              <a:gd name="T9" fmla="*/ 0 h 1200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0000"/>
              <a:gd name="T16" fmla="*/ 0 h 120000"/>
              <a:gd name="T17" fmla="*/ 120000 w 120000"/>
              <a:gd name="T18" fmla="*/ 120000 h 1200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Shape 559">
            <a:extLst>
              <a:ext uri="{FF2B5EF4-FFF2-40B4-BE49-F238E27FC236}">
                <a16:creationId xmlns:a16="http://schemas.microsoft.com/office/drawing/2014/main" id="{DDCEBDCE-DEAC-7DE7-C49F-7289B7EE0A4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5" tIns="91425" rIns="91425" bIns="91425" numCol="1" anchor="ctr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1746" name="Shape 560">
            <a:extLst>
              <a:ext uri="{FF2B5EF4-FFF2-40B4-BE49-F238E27FC236}">
                <a16:creationId xmlns:a16="http://schemas.microsoft.com/office/drawing/2014/main" id="{C63779B1-673E-F152-9E69-84003A3BBDE2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 bwMode="auto">
          <a:custGeom>
            <a:avLst/>
            <a:gdLst>
              <a:gd name="T0" fmla="*/ 0 w 120000"/>
              <a:gd name="T1" fmla="*/ 0 h 120000"/>
              <a:gd name="T2" fmla="*/ 2147483646 w 120000"/>
              <a:gd name="T3" fmla="*/ 0 h 120000"/>
              <a:gd name="T4" fmla="*/ 2147483646 w 120000"/>
              <a:gd name="T5" fmla="*/ 2147483646 h 120000"/>
              <a:gd name="T6" fmla="*/ 0 w 120000"/>
              <a:gd name="T7" fmla="*/ 2147483646 h 120000"/>
              <a:gd name="T8" fmla="*/ 0 w 120000"/>
              <a:gd name="T9" fmla="*/ 0 h 1200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0000"/>
              <a:gd name="T16" fmla="*/ 0 h 120000"/>
              <a:gd name="T17" fmla="*/ 120000 w 120000"/>
              <a:gd name="T18" fmla="*/ 120000 h 1200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Shape 566">
            <a:extLst>
              <a:ext uri="{FF2B5EF4-FFF2-40B4-BE49-F238E27FC236}">
                <a16:creationId xmlns:a16="http://schemas.microsoft.com/office/drawing/2014/main" id="{3F832FD1-6251-6333-026C-B2BCCC62C009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5" tIns="91425" rIns="91425" bIns="91425" numCol="1" anchor="ctr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3794" name="Shape 567">
            <a:extLst>
              <a:ext uri="{FF2B5EF4-FFF2-40B4-BE49-F238E27FC236}">
                <a16:creationId xmlns:a16="http://schemas.microsoft.com/office/drawing/2014/main" id="{02EC131D-5318-948D-B483-2D8DC2C3ED4C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 bwMode="auto">
          <a:custGeom>
            <a:avLst/>
            <a:gdLst>
              <a:gd name="T0" fmla="*/ 0 w 120000"/>
              <a:gd name="T1" fmla="*/ 0 h 120000"/>
              <a:gd name="T2" fmla="*/ 2147483646 w 120000"/>
              <a:gd name="T3" fmla="*/ 0 h 120000"/>
              <a:gd name="T4" fmla="*/ 2147483646 w 120000"/>
              <a:gd name="T5" fmla="*/ 2147483646 h 120000"/>
              <a:gd name="T6" fmla="*/ 0 w 120000"/>
              <a:gd name="T7" fmla="*/ 2147483646 h 120000"/>
              <a:gd name="T8" fmla="*/ 0 w 120000"/>
              <a:gd name="T9" fmla="*/ 0 h 1200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0000"/>
              <a:gd name="T16" fmla="*/ 0 h 120000"/>
              <a:gd name="T17" fmla="*/ 120000 w 120000"/>
              <a:gd name="T18" fmla="*/ 120000 h 1200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Shape 575">
            <a:extLst>
              <a:ext uri="{FF2B5EF4-FFF2-40B4-BE49-F238E27FC236}">
                <a16:creationId xmlns:a16="http://schemas.microsoft.com/office/drawing/2014/main" id="{B8A5125B-738E-F9E7-0B67-7B2D0A4D880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5" tIns="91425" rIns="91425" bIns="91425" numCol="1" anchor="ctr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5842" name="Shape 576">
            <a:extLst>
              <a:ext uri="{FF2B5EF4-FFF2-40B4-BE49-F238E27FC236}">
                <a16:creationId xmlns:a16="http://schemas.microsoft.com/office/drawing/2014/main" id="{77E65D9B-018C-0C74-8C0C-9E108F2870B3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 bwMode="auto">
          <a:custGeom>
            <a:avLst/>
            <a:gdLst>
              <a:gd name="T0" fmla="*/ 0 w 120000"/>
              <a:gd name="T1" fmla="*/ 0 h 120000"/>
              <a:gd name="T2" fmla="*/ 2147483646 w 120000"/>
              <a:gd name="T3" fmla="*/ 0 h 120000"/>
              <a:gd name="T4" fmla="*/ 2147483646 w 120000"/>
              <a:gd name="T5" fmla="*/ 2147483646 h 120000"/>
              <a:gd name="T6" fmla="*/ 0 w 120000"/>
              <a:gd name="T7" fmla="*/ 2147483646 h 120000"/>
              <a:gd name="T8" fmla="*/ 0 w 120000"/>
              <a:gd name="T9" fmla="*/ 0 h 1200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0000"/>
              <a:gd name="T16" fmla="*/ 0 h 120000"/>
              <a:gd name="T17" fmla="*/ 120000 w 120000"/>
              <a:gd name="T18" fmla="*/ 120000 h 1200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Slide Image Placeholder 1">
            <a:extLst>
              <a:ext uri="{FF2B5EF4-FFF2-40B4-BE49-F238E27FC236}">
                <a16:creationId xmlns:a16="http://schemas.microsoft.com/office/drawing/2014/main" id="{E48C0B68-7054-697D-3B89-AC72DF06738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3010" name="Notes Placeholder 2">
            <a:extLst>
              <a:ext uri="{FF2B5EF4-FFF2-40B4-BE49-F238E27FC236}">
                <a16:creationId xmlns:a16="http://schemas.microsoft.com/office/drawing/2014/main" id="{334D658F-7686-ED26-7367-8E18FC67C52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43011" name="Slide Number Placeholder 3">
            <a:extLst>
              <a:ext uri="{FF2B5EF4-FFF2-40B4-BE49-F238E27FC236}">
                <a16:creationId xmlns:a16="http://schemas.microsoft.com/office/drawing/2014/main" id="{8C9CEE22-7FC6-F3D7-1D37-5D633C5346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1pPr>
            <a:lvl2pPr marL="742950" indent="-285750"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2pPr>
            <a:lvl3pPr marL="1143000" indent="-228600"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3pPr>
            <a:lvl4pPr marL="1600200" indent="-228600"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4pPr>
            <a:lvl5pPr marL="2057400" indent="-228600"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9pPr>
          </a:lstStyle>
          <a:p>
            <a:fld id="{209B0D23-2765-F74B-8941-DAF6130E671B}" type="slidenum">
              <a:rPr lang="en-US" altLang="en-US" sz="1200"/>
              <a:pPr/>
              <a:t>24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1" name="Slide Image Placeholder 1">
            <a:extLst>
              <a:ext uri="{FF2B5EF4-FFF2-40B4-BE49-F238E27FC236}">
                <a16:creationId xmlns:a16="http://schemas.microsoft.com/office/drawing/2014/main" id="{ECE5F0C8-659C-6594-4679-DB9F9405C04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7282" name="Notes Placeholder 2">
            <a:extLst>
              <a:ext uri="{FF2B5EF4-FFF2-40B4-BE49-F238E27FC236}">
                <a16:creationId xmlns:a16="http://schemas.microsoft.com/office/drawing/2014/main" id="{2C36D1D8-55A6-E2FC-0EFA-5153960CF896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97283" name="Slide Number Placeholder 3">
            <a:extLst>
              <a:ext uri="{FF2B5EF4-FFF2-40B4-BE49-F238E27FC236}">
                <a16:creationId xmlns:a16="http://schemas.microsoft.com/office/drawing/2014/main" id="{3CB0A970-D38C-10D8-3F2D-343D62D8035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A946D3D2-4CBB-F94F-8EAB-5C088289C7DD}" type="slidenum">
              <a:rPr lang="en-US" altLang="en-US"/>
              <a:pPr/>
              <a:t>36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Shape 829">
            <a:extLst>
              <a:ext uri="{FF2B5EF4-FFF2-40B4-BE49-F238E27FC236}">
                <a16:creationId xmlns:a16="http://schemas.microsoft.com/office/drawing/2014/main" id="{4232201C-EBBB-E712-B656-4E304CF5FA9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5" tIns="91425" rIns="91425" bIns="91425" numCol="1" anchor="ctr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  <a:buClr>
                <a:srgbClr val="000000"/>
              </a:buClr>
            </a:pPr>
            <a:endParaRPr lang="en-US" altLang="en-US">
              <a:solidFill>
                <a:srgbClr val="000000"/>
              </a:solidFill>
              <a:latin typeface="Arial" panose="020B0604020202020204" pitchFamily="34" charset="0"/>
              <a:ea typeface="ＭＳ Ｐゴシック" panose="020B0600070205080204" pitchFamily="34" charset="-128"/>
              <a:sym typeface="Arial" panose="020B0604020202020204" pitchFamily="34" charset="0"/>
            </a:endParaRPr>
          </a:p>
        </p:txBody>
      </p:sp>
      <p:sp>
        <p:nvSpPr>
          <p:cNvPr id="61442" name="Shape 830">
            <a:extLst>
              <a:ext uri="{FF2B5EF4-FFF2-40B4-BE49-F238E27FC236}">
                <a16:creationId xmlns:a16="http://schemas.microsoft.com/office/drawing/2014/main" id="{3676B58B-8760-1C70-4E08-9761878B1812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 bwMode="auto">
          <a:custGeom>
            <a:avLst/>
            <a:gdLst>
              <a:gd name="T0" fmla="*/ 0 w 120000"/>
              <a:gd name="T1" fmla="*/ 0 h 120000"/>
              <a:gd name="T2" fmla="*/ 2147483646 w 120000"/>
              <a:gd name="T3" fmla="*/ 0 h 120000"/>
              <a:gd name="T4" fmla="*/ 2147483646 w 120000"/>
              <a:gd name="T5" fmla="*/ 2147483646 h 120000"/>
              <a:gd name="T6" fmla="*/ 0 w 120000"/>
              <a:gd name="T7" fmla="*/ 2147483646 h 120000"/>
              <a:gd name="T8" fmla="*/ 0 w 120000"/>
              <a:gd name="T9" fmla="*/ 0 h 1200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0000"/>
              <a:gd name="T16" fmla="*/ 0 h 120000"/>
              <a:gd name="T17" fmla="*/ 120000 w 120000"/>
              <a:gd name="T18" fmla="*/ 120000 h 1200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Shape 724">
            <a:extLst>
              <a:ext uri="{FF2B5EF4-FFF2-40B4-BE49-F238E27FC236}">
                <a16:creationId xmlns:a16="http://schemas.microsoft.com/office/drawing/2014/main" id="{37072A29-6A49-918F-3020-B9D22FB9B1C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5" tIns="91425" rIns="91425" bIns="91425" numCol="1" anchor="ctr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69634" name="Shape 725">
            <a:extLst>
              <a:ext uri="{FF2B5EF4-FFF2-40B4-BE49-F238E27FC236}">
                <a16:creationId xmlns:a16="http://schemas.microsoft.com/office/drawing/2014/main" id="{D98554E6-D1C3-EF5C-CF13-31EE0FF68399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 bwMode="auto">
          <a:custGeom>
            <a:avLst/>
            <a:gdLst>
              <a:gd name="T0" fmla="*/ 0 w 120000"/>
              <a:gd name="T1" fmla="*/ 0 h 120000"/>
              <a:gd name="T2" fmla="*/ 2147483646 w 120000"/>
              <a:gd name="T3" fmla="*/ 0 h 120000"/>
              <a:gd name="T4" fmla="*/ 2147483646 w 120000"/>
              <a:gd name="T5" fmla="*/ 2147483646 h 120000"/>
              <a:gd name="T6" fmla="*/ 0 w 120000"/>
              <a:gd name="T7" fmla="*/ 2147483646 h 120000"/>
              <a:gd name="T8" fmla="*/ 0 w 120000"/>
              <a:gd name="T9" fmla="*/ 0 h 1200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0000"/>
              <a:gd name="T16" fmla="*/ 0 h 120000"/>
              <a:gd name="T17" fmla="*/ 120000 w 120000"/>
              <a:gd name="T18" fmla="*/ 120000 h 1200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Shape 629">
            <a:extLst>
              <a:ext uri="{FF2B5EF4-FFF2-40B4-BE49-F238E27FC236}">
                <a16:creationId xmlns:a16="http://schemas.microsoft.com/office/drawing/2014/main" id="{86EC90D9-AAE6-70FF-6A7C-E1A79D3F6CE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5" tIns="91425" rIns="91425" bIns="91425" numCol="1" anchor="ctr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72706" name="Shape 630">
            <a:extLst>
              <a:ext uri="{FF2B5EF4-FFF2-40B4-BE49-F238E27FC236}">
                <a16:creationId xmlns:a16="http://schemas.microsoft.com/office/drawing/2014/main" id="{982516D6-AFEC-3EF8-55C6-751E0A286DCB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 bwMode="auto">
          <a:custGeom>
            <a:avLst/>
            <a:gdLst>
              <a:gd name="T0" fmla="*/ 0 w 120000"/>
              <a:gd name="T1" fmla="*/ 0 h 120000"/>
              <a:gd name="T2" fmla="*/ 2147483646 w 120000"/>
              <a:gd name="T3" fmla="*/ 0 h 120000"/>
              <a:gd name="T4" fmla="*/ 2147483646 w 120000"/>
              <a:gd name="T5" fmla="*/ 2147483646 h 120000"/>
              <a:gd name="T6" fmla="*/ 0 w 120000"/>
              <a:gd name="T7" fmla="*/ 2147483646 h 120000"/>
              <a:gd name="T8" fmla="*/ 0 w 120000"/>
              <a:gd name="T9" fmla="*/ 0 h 1200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0000"/>
              <a:gd name="T16" fmla="*/ 0 h 120000"/>
              <a:gd name="T17" fmla="*/ 120000 w 120000"/>
              <a:gd name="T18" fmla="*/ 120000 h 1200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Shape 775">
            <a:extLst>
              <a:ext uri="{FF2B5EF4-FFF2-40B4-BE49-F238E27FC236}">
                <a16:creationId xmlns:a16="http://schemas.microsoft.com/office/drawing/2014/main" id="{DAD55AFC-8BD4-8902-B053-3DD1F9E40DA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5" tIns="91425" rIns="91425" bIns="91425" numCol="1" anchor="ctr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74754" name="Shape 776">
            <a:extLst>
              <a:ext uri="{FF2B5EF4-FFF2-40B4-BE49-F238E27FC236}">
                <a16:creationId xmlns:a16="http://schemas.microsoft.com/office/drawing/2014/main" id="{442209FE-57B0-1EB0-0F6D-B45D6C814256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 bwMode="auto">
          <a:custGeom>
            <a:avLst/>
            <a:gdLst>
              <a:gd name="T0" fmla="*/ 0 w 120000"/>
              <a:gd name="T1" fmla="*/ 0 h 120000"/>
              <a:gd name="T2" fmla="*/ 2147483646 w 120000"/>
              <a:gd name="T3" fmla="*/ 0 h 120000"/>
              <a:gd name="T4" fmla="*/ 2147483646 w 120000"/>
              <a:gd name="T5" fmla="*/ 2147483646 h 120000"/>
              <a:gd name="T6" fmla="*/ 0 w 120000"/>
              <a:gd name="T7" fmla="*/ 2147483646 h 120000"/>
              <a:gd name="T8" fmla="*/ 0 w 120000"/>
              <a:gd name="T9" fmla="*/ 0 h 1200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0000"/>
              <a:gd name="T16" fmla="*/ 0 h 120000"/>
              <a:gd name="T17" fmla="*/ 120000 w 120000"/>
              <a:gd name="T18" fmla="*/ 120000 h 1200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Slide Image Placeholder 1">
            <a:extLst>
              <a:ext uri="{FF2B5EF4-FFF2-40B4-BE49-F238E27FC236}">
                <a16:creationId xmlns:a16="http://schemas.microsoft.com/office/drawing/2014/main" id="{AD8AF293-41F6-983A-9BFD-B32680E231A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4" name="Notes Placeholder 2">
            <a:extLst>
              <a:ext uri="{FF2B5EF4-FFF2-40B4-BE49-F238E27FC236}">
                <a16:creationId xmlns:a16="http://schemas.microsoft.com/office/drawing/2014/main" id="{544EF70D-E76A-9613-B1D2-100D55601182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8195" name="Slide Number Placeholder 3">
            <a:extLst>
              <a:ext uri="{FF2B5EF4-FFF2-40B4-BE49-F238E27FC236}">
                <a16:creationId xmlns:a16="http://schemas.microsoft.com/office/drawing/2014/main" id="{D60C1496-996F-DD51-FEA4-466D10B60B4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1pPr>
            <a:lvl2pPr marL="742950" indent="-285750"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2pPr>
            <a:lvl3pPr marL="1143000" indent="-228600"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3pPr>
            <a:lvl4pPr marL="1600200" indent="-228600"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4pPr>
            <a:lvl5pPr marL="2057400" indent="-228600"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9pPr>
          </a:lstStyle>
          <a:p>
            <a:fld id="{C4D5A1F3-561A-5348-A4DB-5DF1D8241A42}" type="slidenum">
              <a:rPr lang="en-US" altLang="en-US" sz="1200"/>
              <a:pPr/>
              <a:t>2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Shape 797">
            <a:extLst>
              <a:ext uri="{FF2B5EF4-FFF2-40B4-BE49-F238E27FC236}">
                <a16:creationId xmlns:a16="http://schemas.microsoft.com/office/drawing/2014/main" id="{36357DB8-F91E-BD64-BEB5-8DB49768FEE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5" tIns="91425" rIns="91425" bIns="91425" numCol="1" anchor="ctr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76802" name="Shape 798">
            <a:extLst>
              <a:ext uri="{FF2B5EF4-FFF2-40B4-BE49-F238E27FC236}">
                <a16:creationId xmlns:a16="http://schemas.microsoft.com/office/drawing/2014/main" id="{52E5EA7B-3BE6-C0D3-A05F-F46FDA815E0D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 bwMode="auto">
          <a:custGeom>
            <a:avLst/>
            <a:gdLst>
              <a:gd name="T0" fmla="*/ 0 w 120000"/>
              <a:gd name="T1" fmla="*/ 0 h 120000"/>
              <a:gd name="T2" fmla="*/ 2147483646 w 120000"/>
              <a:gd name="T3" fmla="*/ 0 h 120000"/>
              <a:gd name="T4" fmla="*/ 2147483646 w 120000"/>
              <a:gd name="T5" fmla="*/ 2147483646 h 120000"/>
              <a:gd name="T6" fmla="*/ 0 w 120000"/>
              <a:gd name="T7" fmla="*/ 2147483646 h 120000"/>
              <a:gd name="T8" fmla="*/ 0 w 120000"/>
              <a:gd name="T9" fmla="*/ 0 h 1200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0000"/>
              <a:gd name="T16" fmla="*/ 0 h 120000"/>
              <a:gd name="T17" fmla="*/ 120000 w 120000"/>
              <a:gd name="T18" fmla="*/ 120000 h 1200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9" name="Shape 629">
            <a:extLst>
              <a:ext uri="{FF2B5EF4-FFF2-40B4-BE49-F238E27FC236}">
                <a16:creationId xmlns:a16="http://schemas.microsoft.com/office/drawing/2014/main" id="{42AB930E-9DD0-6D8E-E374-14A26B81CC9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5" tIns="91425" rIns="91425" bIns="91425" numCol="1" anchor="ctr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78850" name="Shape 630">
            <a:extLst>
              <a:ext uri="{FF2B5EF4-FFF2-40B4-BE49-F238E27FC236}">
                <a16:creationId xmlns:a16="http://schemas.microsoft.com/office/drawing/2014/main" id="{B6BC2738-A54A-8BD0-3168-AA89095FA1EC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 bwMode="auto">
          <a:custGeom>
            <a:avLst/>
            <a:gdLst>
              <a:gd name="T0" fmla="*/ 0 w 120000"/>
              <a:gd name="T1" fmla="*/ 0 h 120000"/>
              <a:gd name="T2" fmla="*/ 2147483646 w 120000"/>
              <a:gd name="T3" fmla="*/ 0 h 120000"/>
              <a:gd name="T4" fmla="*/ 2147483646 w 120000"/>
              <a:gd name="T5" fmla="*/ 2147483646 h 120000"/>
              <a:gd name="T6" fmla="*/ 0 w 120000"/>
              <a:gd name="T7" fmla="*/ 2147483646 h 120000"/>
              <a:gd name="T8" fmla="*/ 0 w 120000"/>
              <a:gd name="T9" fmla="*/ 0 h 1200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0000"/>
              <a:gd name="T16" fmla="*/ 0 h 120000"/>
              <a:gd name="T17" fmla="*/ 120000 w 120000"/>
              <a:gd name="T18" fmla="*/ 120000 h 1200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7" name="Shape 797">
            <a:extLst>
              <a:ext uri="{FF2B5EF4-FFF2-40B4-BE49-F238E27FC236}">
                <a16:creationId xmlns:a16="http://schemas.microsoft.com/office/drawing/2014/main" id="{642E1725-3420-1669-E9A9-00C249CA0D4E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5" tIns="91425" rIns="91425" bIns="91425" numCol="1" anchor="ctr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80898" name="Shape 798">
            <a:extLst>
              <a:ext uri="{FF2B5EF4-FFF2-40B4-BE49-F238E27FC236}">
                <a16:creationId xmlns:a16="http://schemas.microsoft.com/office/drawing/2014/main" id="{62B65DB4-4660-7958-E0A8-34D66B527EA3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 bwMode="auto">
          <a:custGeom>
            <a:avLst/>
            <a:gdLst>
              <a:gd name="T0" fmla="*/ 0 w 120000"/>
              <a:gd name="T1" fmla="*/ 0 h 120000"/>
              <a:gd name="T2" fmla="*/ 2147483646 w 120000"/>
              <a:gd name="T3" fmla="*/ 0 h 120000"/>
              <a:gd name="T4" fmla="*/ 2147483646 w 120000"/>
              <a:gd name="T5" fmla="*/ 2147483646 h 120000"/>
              <a:gd name="T6" fmla="*/ 0 w 120000"/>
              <a:gd name="T7" fmla="*/ 2147483646 h 120000"/>
              <a:gd name="T8" fmla="*/ 0 w 120000"/>
              <a:gd name="T9" fmla="*/ 0 h 1200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0000"/>
              <a:gd name="T16" fmla="*/ 0 h 120000"/>
              <a:gd name="T17" fmla="*/ 120000 w 120000"/>
              <a:gd name="T18" fmla="*/ 120000 h 1200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5" name="Shape 797">
            <a:extLst>
              <a:ext uri="{FF2B5EF4-FFF2-40B4-BE49-F238E27FC236}">
                <a16:creationId xmlns:a16="http://schemas.microsoft.com/office/drawing/2014/main" id="{AC0209E8-E0DC-FBB9-7035-A6D69C0BE4CE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5" tIns="91425" rIns="91425" bIns="91425" numCol="1" anchor="ctr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82946" name="Shape 798">
            <a:extLst>
              <a:ext uri="{FF2B5EF4-FFF2-40B4-BE49-F238E27FC236}">
                <a16:creationId xmlns:a16="http://schemas.microsoft.com/office/drawing/2014/main" id="{8084CED4-A19E-AB4D-E86A-A4592239120B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 bwMode="auto">
          <a:custGeom>
            <a:avLst/>
            <a:gdLst>
              <a:gd name="T0" fmla="*/ 0 w 120000"/>
              <a:gd name="T1" fmla="*/ 0 h 120000"/>
              <a:gd name="T2" fmla="*/ 2147483646 w 120000"/>
              <a:gd name="T3" fmla="*/ 0 h 120000"/>
              <a:gd name="T4" fmla="*/ 2147483646 w 120000"/>
              <a:gd name="T5" fmla="*/ 2147483646 h 120000"/>
              <a:gd name="T6" fmla="*/ 0 w 120000"/>
              <a:gd name="T7" fmla="*/ 2147483646 h 120000"/>
              <a:gd name="T8" fmla="*/ 0 w 120000"/>
              <a:gd name="T9" fmla="*/ 0 h 1200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0000"/>
              <a:gd name="T16" fmla="*/ 0 h 120000"/>
              <a:gd name="T17" fmla="*/ 120000 w 120000"/>
              <a:gd name="T18" fmla="*/ 120000 h 1200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3" name="Shape 797">
            <a:extLst>
              <a:ext uri="{FF2B5EF4-FFF2-40B4-BE49-F238E27FC236}">
                <a16:creationId xmlns:a16="http://schemas.microsoft.com/office/drawing/2014/main" id="{D5C4CF6B-1D61-C894-D6B1-18330ECF4AC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5" tIns="91425" rIns="91425" bIns="91425" numCol="1" anchor="ctr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84994" name="Shape 798">
            <a:extLst>
              <a:ext uri="{FF2B5EF4-FFF2-40B4-BE49-F238E27FC236}">
                <a16:creationId xmlns:a16="http://schemas.microsoft.com/office/drawing/2014/main" id="{C826654A-52AE-12FC-F07E-D565A978AFB6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 bwMode="auto">
          <a:custGeom>
            <a:avLst/>
            <a:gdLst>
              <a:gd name="T0" fmla="*/ 0 w 120000"/>
              <a:gd name="T1" fmla="*/ 0 h 120000"/>
              <a:gd name="T2" fmla="*/ 2147483646 w 120000"/>
              <a:gd name="T3" fmla="*/ 0 h 120000"/>
              <a:gd name="T4" fmla="*/ 2147483646 w 120000"/>
              <a:gd name="T5" fmla="*/ 2147483646 h 120000"/>
              <a:gd name="T6" fmla="*/ 0 w 120000"/>
              <a:gd name="T7" fmla="*/ 2147483646 h 120000"/>
              <a:gd name="T8" fmla="*/ 0 w 120000"/>
              <a:gd name="T9" fmla="*/ 0 h 1200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0000"/>
              <a:gd name="T16" fmla="*/ 0 h 120000"/>
              <a:gd name="T17" fmla="*/ 120000 w 120000"/>
              <a:gd name="T18" fmla="*/ 120000 h 1200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1" name="Shape 797">
            <a:extLst>
              <a:ext uri="{FF2B5EF4-FFF2-40B4-BE49-F238E27FC236}">
                <a16:creationId xmlns:a16="http://schemas.microsoft.com/office/drawing/2014/main" id="{CF057FBF-7DD3-68E6-24FC-349FA51210A3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5" tIns="91425" rIns="91425" bIns="91425" numCol="1" anchor="ctr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87042" name="Shape 798">
            <a:extLst>
              <a:ext uri="{FF2B5EF4-FFF2-40B4-BE49-F238E27FC236}">
                <a16:creationId xmlns:a16="http://schemas.microsoft.com/office/drawing/2014/main" id="{54F1B048-811F-30E5-C04E-05242D397247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 bwMode="auto">
          <a:custGeom>
            <a:avLst/>
            <a:gdLst>
              <a:gd name="T0" fmla="*/ 0 w 120000"/>
              <a:gd name="T1" fmla="*/ 0 h 120000"/>
              <a:gd name="T2" fmla="*/ 2147483646 w 120000"/>
              <a:gd name="T3" fmla="*/ 0 h 120000"/>
              <a:gd name="T4" fmla="*/ 2147483646 w 120000"/>
              <a:gd name="T5" fmla="*/ 2147483646 h 120000"/>
              <a:gd name="T6" fmla="*/ 0 w 120000"/>
              <a:gd name="T7" fmla="*/ 2147483646 h 120000"/>
              <a:gd name="T8" fmla="*/ 0 w 120000"/>
              <a:gd name="T9" fmla="*/ 0 h 1200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0000"/>
              <a:gd name="T16" fmla="*/ 0 h 120000"/>
              <a:gd name="T17" fmla="*/ 120000 w 120000"/>
              <a:gd name="T18" fmla="*/ 120000 h 1200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3" name="Shape 761">
            <a:extLst>
              <a:ext uri="{FF2B5EF4-FFF2-40B4-BE49-F238E27FC236}">
                <a16:creationId xmlns:a16="http://schemas.microsoft.com/office/drawing/2014/main" id="{A5B9A399-B563-4DC8-314A-D028458E4D0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5" tIns="91425" rIns="91425" bIns="91425" numCol="1" anchor="ctr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90114" name="Shape 762">
            <a:extLst>
              <a:ext uri="{FF2B5EF4-FFF2-40B4-BE49-F238E27FC236}">
                <a16:creationId xmlns:a16="http://schemas.microsoft.com/office/drawing/2014/main" id="{CA827FFC-F072-4074-B87C-6BBCDC580F6D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 bwMode="auto">
          <a:custGeom>
            <a:avLst/>
            <a:gdLst>
              <a:gd name="T0" fmla="*/ 0 w 120000"/>
              <a:gd name="T1" fmla="*/ 0 h 120000"/>
              <a:gd name="T2" fmla="*/ 2147483646 w 120000"/>
              <a:gd name="T3" fmla="*/ 0 h 120000"/>
              <a:gd name="T4" fmla="*/ 2147483646 w 120000"/>
              <a:gd name="T5" fmla="*/ 2147483646 h 120000"/>
              <a:gd name="T6" fmla="*/ 0 w 120000"/>
              <a:gd name="T7" fmla="*/ 2147483646 h 120000"/>
              <a:gd name="T8" fmla="*/ 0 w 120000"/>
              <a:gd name="T9" fmla="*/ 0 h 1200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0000"/>
              <a:gd name="T16" fmla="*/ 0 h 120000"/>
              <a:gd name="T17" fmla="*/ 120000 w 120000"/>
              <a:gd name="T18" fmla="*/ 120000 h 1200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5" name="Slide Image Placeholder 1">
            <a:extLst>
              <a:ext uri="{FF2B5EF4-FFF2-40B4-BE49-F238E27FC236}">
                <a16:creationId xmlns:a16="http://schemas.microsoft.com/office/drawing/2014/main" id="{99669553-1138-BD50-69EB-410617CA8FBA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3186" name="Notes Placeholder 2">
            <a:extLst>
              <a:ext uri="{FF2B5EF4-FFF2-40B4-BE49-F238E27FC236}">
                <a16:creationId xmlns:a16="http://schemas.microsoft.com/office/drawing/2014/main" id="{C85F03D0-48D8-100C-7C85-9D3FDDB7F730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93187" name="Slide Number Placeholder 3">
            <a:extLst>
              <a:ext uri="{FF2B5EF4-FFF2-40B4-BE49-F238E27FC236}">
                <a16:creationId xmlns:a16="http://schemas.microsoft.com/office/drawing/2014/main" id="{DF34BC55-8821-BE97-86A7-FCF98678233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1pPr>
            <a:lvl2pPr marL="742950" indent="-285750"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2pPr>
            <a:lvl3pPr marL="1143000" indent="-228600"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3pPr>
            <a:lvl4pPr marL="1600200" indent="-228600"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4pPr>
            <a:lvl5pPr marL="2057400" indent="-228600"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9pPr>
          </a:lstStyle>
          <a:p>
            <a:fld id="{45B42CA4-3F36-C241-8DB1-D7F62581F795}" type="slidenum">
              <a:rPr lang="en-US" altLang="en-US" sz="1200"/>
              <a:pPr/>
              <a:t>61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Slide Image Placeholder 1">
            <a:extLst>
              <a:ext uri="{FF2B5EF4-FFF2-40B4-BE49-F238E27FC236}">
                <a16:creationId xmlns:a16="http://schemas.microsoft.com/office/drawing/2014/main" id="{4083732D-F51C-04A3-DDD2-FD6D916BF65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2" name="Notes Placeholder 2">
            <a:extLst>
              <a:ext uri="{FF2B5EF4-FFF2-40B4-BE49-F238E27FC236}">
                <a16:creationId xmlns:a16="http://schemas.microsoft.com/office/drawing/2014/main" id="{25E6A242-62D5-BC78-C58E-23F0B6D6D470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10243" name="Slide Number Placeholder 3">
            <a:extLst>
              <a:ext uri="{FF2B5EF4-FFF2-40B4-BE49-F238E27FC236}">
                <a16:creationId xmlns:a16="http://schemas.microsoft.com/office/drawing/2014/main" id="{1FEF92C5-BAD2-4333-395C-16901E093DD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1pPr>
            <a:lvl2pPr marL="742950" indent="-285750"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2pPr>
            <a:lvl3pPr marL="1143000" indent="-228600"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3pPr>
            <a:lvl4pPr marL="1600200" indent="-228600"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4pPr>
            <a:lvl5pPr marL="2057400" indent="-228600"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9pPr>
          </a:lstStyle>
          <a:p>
            <a:fld id="{78BDCA46-913D-AC49-BA6D-75272584EFA4}" type="slidenum">
              <a:rPr lang="en-US" altLang="en-US" sz="1200"/>
              <a:pPr/>
              <a:t>3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Slide Image Placeholder 1">
            <a:extLst>
              <a:ext uri="{FF2B5EF4-FFF2-40B4-BE49-F238E27FC236}">
                <a16:creationId xmlns:a16="http://schemas.microsoft.com/office/drawing/2014/main" id="{2A3C4E7A-A05D-C46F-9153-7FB26F47F68B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290" name="Notes Placeholder 2">
            <a:extLst>
              <a:ext uri="{FF2B5EF4-FFF2-40B4-BE49-F238E27FC236}">
                <a16:creationId xmlns:a16="http://schemas.microsoft.com/office/drawing/2014/main" id="{64B94F9A-C914-E074-7CF2-B7BEDBE2ED22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12291" name="Slide Number Placeholder 3">
            <a:extLst>
              <a:ext uri="{FF2B5EF4-FFF2-40B4-BE49-F238E27FC236}">
                <a16:creationId xmlns:a16="http://schemas.microsoft.com/office/drawing/2014/main" id="{9E661DEA-BDA9-B909-A0FC-1642325BDC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1pPr>
            <a:lvl2pPr marL="742950" indent="-285750"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2pPr>
            <a:lvl3pPr marL="1143000" indent="-228600"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3pPr>
            <a:lvl4pPr marL="1600200" indent="-228600"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4pPr>
            <a:lvl5pPr marL="2057400" indent="-228600"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9pPr>
          </a:lstStyle>
          <a:p>
            <a:fld id="{45736E2A-1E97-1E44-B032-2292BBD769E6}" type="slidenum">
              <a:rPr lang="en-US" altLang="en-US" sz="1200"/>
              <a:pPr/>
              <a:t>4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Slide Image Placeholder 1">
            <a:extLst>
              <a:ext uri="{FF2B5EF4-FFF2-40B4-BE49-F238E27FC236}">
                <a16:creationId xmlns:a16="http://schemas.microsoft.com/office/drawing/2014/main" id="{A2E3E910-1B4B-CE50-88A0-8CFC2B18361C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8" name="Notes Placeholder 2">
            <a:extLst>
              <a:ext uri="{FF2B5EF4-FFF2-40B4-BE49-F238E27FC236}">
                <a16:creationId xmlns:a16="http://schemas.microsoft.com/office/drawing/2014/main" id="{612F8864-F511-9299-59CA-27405E6AF11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14339" name="Slide Number Placeholder 3">
            <a:extLst>
              <a:ext uri="{FF2B5EF4-FFF2-40B4-BE49-F238E27FC236}">
                <a16:creationId xmlns:a16="http://schemas.microsoft.com/office/drawing/2014/main" id="{28FE91C8-9BF0-7D9A-D350-BA08AC1233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1pPr>
            <a:lvl2pPr marL="742950" indent="-285750"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2pPr>
            <a:lvl3pPr marL="1143000" indent="-228600"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3pPr>
            <a:lvl4pPr marL="1600200" indent="-228600"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4pPr>
            <a:lvl5pPr marL="2057400" indent="-228600"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9pPr>
          </a:lstStyle>
          <a:p>
            <a:fld id="{EDB27BF2-E163-9740-8F64-68D238607182}" type="slidenum">
              <a:rPr lang="en-US" altLang="en-US" sz="1200"/>
              <a:pPr/>
              <a:t>5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Slide Image Placeholder 1">
            <a:extLst>
              <a:ext uri="{FF2B5EF4-FFF2-40B4-BE49-F238E27FC236}">
                <a16:creationId xmlns:a16="http://schemas.microsoft.com/office/drawing/2014/main" id="{17A9EDB5-61AD-2887-CB8B-0FEC56968F2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386" name="Notes Placeholder 2">
            <a:extLst>
              <a:ext uri="{FF2B5EF4-FFF2-40B4-BE49-F238E27FC236}">
                <a16:creationId xmlns:a16="http://schemas.microsoft.com/office/drawing/2014/main" id="{EB282FDA-8269-1D2C-381B-29ACE0890A25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16387" name="Slide Number Placeholder 3">
            <a:extLst>
              <a:ext uri="{FF2B5EF4-FFF2-40B4-BE49-F238E27FC236}">
                <a16:creationId xmlns:a16="http://schemas.microsoft.com/office/drawing/2014/main" id="{4DD52A29-734A-5532-5876-F741AA8EB2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1pPr>
            <a:lvl2pPr marL="742950" indent="-285750"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2pPr>
            <a:lvl3pPr marL="1143000" indent="-228600"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3pPr>
            <a:lvl4pPr marL="1600200" indent="-228600"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4pPr>
            <a:lvl5pPr marL="2057400" indent="-228600"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9pPr>
          </a:lstStyle>
          <a:p>
            <a:fld id="{7EC252F2-A9A1-9E47-9825-993A72B22E15}" type="slidenum">
              <a:rPr lang="en-US" altLang="en-US" sz="1200"/>
              <a:pPr/>
              <a:t>6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>
            <a:extLst>
              <a:ext uri="{FF2B5EF4-FFF2-40B4-BE49-F238E27FC236}">
                <a16:creationId xmlns:a16="http://schemas.microsoft.com/office/drawing/2014/main" id="{F5824C6E-F90C-1EAA-EFF7-65A3BA47BCA4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434" name="Notes Placeholder 2">
            <a:extLst>
              <a:ext uri="{FF2B5EF4-FFF2-40B4-BE49-F238E27FC236}">
                <a16:creationId xmlns:a16="http://schemas.microsoft.com/office/drawing/2014/main" id="{8A3A7C3C-4A84-99E7-AEEA-221A359D437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18435" name="Slide Number Placeholder 3">
            <a:extLst>
              <a:ext uri="{FF2B5EF4-FFF2-40B4-BE49-F238E27FC236}">
                <a16:creationId xmlns:a16="http://schemas.microsoft.com/office/drawing/2014/main" id="{BEE8B53C-7BAD-27F1-FC32-CA8F1CB2774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1pPr>
            <a:lvl2pPr marL="742950" indent="-285750"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2pPr>
            <a:lvl3pPr marL="1143000" indent="-228600"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3pPr>
            <a:lvl4pPr marL="1600200" indent="-228600"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4pPr>
            <a:lvl5pPr marL="2057400" indent="-228600"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9pPr>
          </a:lstStyle>
          <a:p>
            <a:fld id="{DC90D23B-9009-4546-8A65-853C58DB9402}" type="slidenum">
              <a:rPr lang="en-US" altLang="en-US" sz="1200"/>
              <a:pPr/>
              <a:t>7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Slide Image Placeholder 1">
            <a:extLst>
              <a:ext uri="{FF2B5EF4-FFF2-40B4-BE49-F238E27FC236}">
                <a16:creationId xmlns:a16="http://schemas.microsoft.com/office/drawing/2014/main" id="{37E7B5C8-00D4-5361-F4B7-F43E1E96EEE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482" name="Notes Placeholder 2">
            <a:extLst>
              <a:ext uri="{FF2B5EF4-FFF2-40B4-BE49-F238E27FC236}">
                <a16:creationId xmlns:a16="http://schemas.microsoft.com/office/drawing/2014/main" id="{28E0F07D-E77D-447D-C61F-9731A9724C13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20483" name="Slide Number Placeholder 3">
            <a:extLst>
              <a:ext uri="{FF2B5EF4-FFF2-40B4-BE49-F238E27FC236}">
                <a16:creationId xmlns:a16="http://schemas.microsoft.com/office/drawing/2014/main" id="{BA6157C1-1CD2-BC8A-8107-ABBA7E50951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1pPr>
            <a:lvl2pPr marL="742950" indent="-285750"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2pPr>
            <a:lvl3pPr marL="1143000" indent="-228600"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3pPr>
            <a:lvl4pPr marL="1600200" indent="-228600"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4pPr>
            <a:lvl5pPr marL="2057400" indent="-228600"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9pPr>
          </a:lstStyle>
          <a:p>
            <a:fld id="{297F6C09-343F-9D4B-91BE-F60F892A79D0}" type="slidenum">
              <a:rPr lang="en-US" altLang="en-US" sz="1200"/>
              <a:pPr/>
              <a:t>8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Slide Image Placeholder 1">
            <a:extLst>
              <a:ext uri="{FF2B5EF4-FFF2-40B4-BE49-F238E27FC236}">
                <a16:creationId xmlns:a16="http://schemas.microsoft.com/office/drawing/2014/main" id="{2FD96CD7-970E-59E5-A386-4587446F4584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530" name="Notes Placeholder 2">
            <a:extLst>
              <a:ext uri="{FF2B5EF4-FFF2-40B4-BE49-F238E27FC236}">
                <a16:creationId xmlns:a16="http://schemas.microsoft.com/office/drawing/2014/main" id="{4507FCAD-5716-FB9D-043D-99990C4A3468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22531" name="Slide Number Placeholder 3">
            <a:extLst>
              <a:ext uri="{FF2B5EF4-FFF2-40B4-BE49-F238E27FC236}">
                <a16:creationId xmlns:a16="http://schemas.microsoft.com/office/drawing/2014/main" id="{E7DCAF9C-4D49-36C2-7AAE-872007FE68A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1pPr>
            <a:lvl2pPr marL="742950" indent="-285750"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2pPr>
            <a:lvl3pPr marL="1143000" indent="-228600"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3pPr>
            <a:lvl4pPr marL="1600200" indent="-228600"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4pPr>
            <a:lvl5pPr marL="2057400" indent="-228600"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9pPr>
          </a:lstStyle>
          <a:p>
            <a:fld id="{2BB2BE7A-E8A7-1E41-BC78-22C808974626}" type="slidenum">
              <a:rPr lang="en-US" altLang="en-US" sz="1200"/>
              <a:pPr/>
              <a:t>9</a:t>
            </a:fld>
            <a:endParaRPr lang="en-US" altLang="en-US" sz="120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72405594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05885059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2880" y="2133601"/>
            <a:ext cx="14631829" cy="603408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90897131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194492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>
            <a:extLst>
              <a:ext uri="{FF2B5EF4-FFF2-40B4-BE49-F238E27FC236}">
                <a16:creationId xmlns:a16="http://schemas.microsoft.com/office/drawing/2014/main" id="{60B8FA37-96B1-83AD-9DF4-8389EAE0E12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154113" y="1538288"/>
            <a:ext cx="13935075" cy="3084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7734" tIns="67734" rIns="67734" bIns="67734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>
                <a:sym typeface="Gill Sans" panose="020B0502020104020203" pitchFamily="34" charset="-79"/>
              </a:rPr>
              <a:t>Click to edit Master title style</a:t>
            </a:r>
          </a:p>
        </p:txBody>
      </p:sp>
      <p:sp>
        <p:nvSpPr>
          <p:cNvPr id="1027" name="Rectangle 2">
            <a:extLst>
              <a:ext uri="{FF2B5EF4-FFF2-40B4-BE49-F238E27FC236}">
                <a16:creationId xmlns:a16="http://schemas.microsoft.com/office/drawing/2014/main" id="{0D294B01-F869-448F-DAA8-4AB1C5F3994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154113" y="4710113"/>
            <a:ext cx="13935075" cy="1055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7734" tIns="67734" rIns="67734" bIns="6773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>
                <a:sym typeface="Gill Sans" panose="020B0502020104020203" pitchFamily="34" charset="-79"/>
              </a:rPr>
              <a:t>Click to edit Master text styles</a:t>
            </a:r>
          </a:p>
          <a:p>
            <a:pPr lvl="1"/>
            <a:r>
              <a:rPr lang="en-US" altLang="en-US">
                <a:sym typeface="Gill Sans" panose="020B0502020104020203" pitchFamily="34" charset="-79"/>
              </a:rPr>
              <a:t>Second level</a:t>
            </a:r>
          </a:p>
          <a:p>
            <a:pPr lvl="2"/>
            <a:r>
              <a:rPr lang="en-US" altLang="en-US">
                <a:sym typeface="Gill Sans" panose="020B0502020104020203" pitchFamily="34" charset="-79"/>
              </a:rPr>
              <a:t>Third level</a:t>
            </a:r>
          </a:p>
          <a:p>
            <a:pPr lvl="3"/>
            <a:r>
              <a:rPr lang="en-US" altLang="en-US">
                <a:sym typeface="Gill Sans" panose="020B0502020104020203" pitchFamily="34" charset="-79"/>
              </a:rPr>
              <a:t>Fourth level</a:t>
            </a:r>
          </a:p>
          <a:p>
            <a:pPr lvl="4"/>
            <a:r>
              <a:rPr lang="en-US" altLang="en-US">
                <a:sym typeface="Gill Sans" panose="020B0502020104020203" pitchFamily="34" charset="-79"/>
              </a:rPr>
              <a:t>Fifth level</a:t>
            </a:r>
          </a:p>
        </p:txBody>
      </p:sp>
      <p:sp>
        <p:nvSpPr>
          <p:cNvPr id="1028" name="Rectangle 3">
            <a:extLst>
              <a:ext uri="{FF2B5EF4-FFF2-40B4-BE49-F238E27FC236}">
                <a16:creationId xmlns:a16="http://schemas.microsoft.com/office/drawing/2014/main" id="{EE3B2877-4BB1-2AEF-F51D-25A7F0DE49FC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16257588" cy="6096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62562" tIns="81281" rIns="162562" bIns="81281"/>
          <a:lstStyle>
            <a:lvl1pPr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endParaRPr lang="x-none" altLang="x-none"/>
          </a:p>
        </p:txBody>
      </p:sp>
      <p:pic>
        <p:nvPicPr>
          <p:cNvPr id="1029" name="Picture 5" descr="Top_Bar_Background.png">
            <a:extLst>
              <a:ext uri="{FF2B5EF4-FFF2-40B4-BE49-F238E27FC236}">
                <a16:creationId xmlns:a16="http://schemas.microsoft.com/office/drawing/2014/main" id="{3EA9EF5B-467B-C0B4-3E71-EAC512C811D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" y="0"/>
            <a:ext cx="16257588" cy="914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4F2228-E0DC-60D6-2A8F-BC5037C014C4}"/>
              </a:ext>
            </a:extLst>
          </p:cNvPr>
          <p:cNvSpPr txBox="1"/>
          <p:nvPr userDrawn="1"/>
        </p:nvSpPr>
        <p:spPr>
          <a:xfrm>
            <a:off x="61913" y="68263"/>
            <a:ext cx="4862512" cy="903287"/>
          </a:xfrm>
          <a:prstGeom prst="rect">
            <a:avLst/>
          </a:prstGeom>
          <a:noFill/>
        </p:spPr>
        <p:txBody>
          <a:bodyPr lIns="162562" tIns="81281" rIns="162562" bIns="81281">
            <a:spAutoFit/>
          </a:bodyPr>
          <a:lstStyle/>
          <a:p>
            <a:pPr>
              <a:defRPr/>
            </a:pPr>
            <a:r>
              <a:rPr lang="en-US" sz="2100" dirty="0"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Lucida Grande"/>
                <a:ea typeface="ヒラギノ角ゴ ProN W3" charset="0"/>
                <a:cs typeface="Lucida Grande"/>
                <a:sym typeface="Gill Sans" charset="0"/>
              </a:rPr>
              <a:t>Relational Database Design</a:t>
            </a:r>
          </a:p>
          <a:p>
            <a:pPr>
              <a:defRPr/>
            </a:pPr>
            <a:endParaRPr lang="en-US" sz="2700" dirty="0"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  <a:latin typeface="Lucida Grande"/>
              <a:ea typeface="ヒラギノ角ゴ ProN W3" charset="0"/>
              <a:cs typeface="Lucida Grande"/>
              <a:sym typeface="Gill Sans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8F63F53-CDB9-109B-B06F-97A00194EDBC}"/>
              </a:ext>
            </a:extLst>
          </p:cNvPr>
          <p:cNvSpPr txBox="1"/>
          <p:nvPr userDrawn="1"/>
        </p:nvSpPr>
        <p:spPr>
          <a:xfrm>
            <a:off x="12168188" y="76200"/>
            <a:ext cx="3692525" cy="568325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>
              <a:lnSpc>
                <a:spcPct val="90000"/>
              </a:lnSpc>
              <a:defRPr/>
            </a:pPr>
            <a:r>
              <a:rPr lang="en-US" altLang="x-none" sz="1700">
                <a:effectLst>
                  <a:outerShdw blurRad="38100" dist="38100" dir="2700000" algn="tl">
                    <a:srgbClr val="808080"/>
                  </a:outerShdw>
                </a:effectLst>
                <a:latin typeface="Georgia" charset="0"/>
              </a:rPr>
              <a:t>WEB APPLICATIONS</a:t>
            </a:r>
          </a:p>
          <a:p>
            <a:pPr algn="ctr">
              <a:lnSpc>
                <a:spcPct val="90000"/>
              </a:lnSpc>
              <a:defRPr/>
            </a:pPr>
            <a:r>
              <a:rPr lang="en-US" altLang="x-none" sz="1700">
                <a:effectLst>
                  <a:outerShdw blurRad="38100" dist="38100" dir="2700000" algn="tl">
                    <a:srgbClr val="808080"/>
                  </a:outerShdw>
                </a:effectLst>
                <a:latin typeface="Georgia" charset="0"/>
              </a:rPr>
              <a:t>FOR EVERYBODY</a:t>
            </a: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51" r:id="rId1"/>
  </p:sldLayoutIdLst>
  <p:transition/>
  <p:txStyles>
    <p:titleStyle>
      <a:lvl1pPr algn="ctr" rtl="0" eaLnBrk="0" fontAlgn="base" hangingPunct="0">
        <a:spcBef>
          <a:spcPct val="0"/>
        </a:spcBef>
        <a:spcAft>
          <a:spcPct val="0"/>
        </a:spcAft>
        <a:defRPr sz="7500">
          <a:solidFill>
            <a:schemeClr val="tx1"/>
          </a:solidFill>
          <a:latin typeface="+mj-lt"/>
          <a:ea typeface="+mj-ea"/>
          <a:cs typeface="+mj-cs"/>
          <a:sym typeface="Gill Sans" panose="020B0502020104020203" pitchFamily="34" charset="-79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75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panose="020B0502020104020203" pitchFamily="34" charset="-79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75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panose="020B0502020104020203" pitchFamily="34" charset="-79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75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panose="020B0502020104020203" pitchFamily="34" charset="-79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75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panose="020B0502020104020203" pitchFamily="34" charset="-79"/>
        </a:defRPr>
      </a:lvl5pPr>
      <a:lvl6pPr marL="457206" algn="ctr" rtl="0" fontAlgn="base">
        <a:spcBef>
          <a:spcPct val="0"/>
        </a:spcBef>
        <a:spcAft>
          <a:spcPct val="0"/>
        </a:spcAft>
        <a:defRPr sz="76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6pPr>
      <a:lvl7pPr marL="914411" algn="ctr" rtl="0" fontAlgn="base">
        <a:spcBef>
          <a:spcPct val="0"/>
        </a:spcBef>
        <a:spcAft>
          <a:spcPct val="0"/>
        </a:spcAft>
        <a:defRPr sz="76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7pPr>
      <a:lvl8pPr marL="1371617" algn="ctr" rtl="0" fontAlgn="base">
        <a:spcBef>
          <a:spcPct val="0"/>
        </a:spcBef>
        <a:spcAft>
          <a:spcPct val="0"/>
        </a:spcAft>
        <a:defRPr sz="76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8pPr>
      <a:lvl9pPr marL="1828823" algn="ctr" rtl="0" fontAlgn="base">
        <a:spcBef>
          <a:spcPct val="0"/>
        </a:spcBef>
        <a:spcAft>
          <a:spcPct val="0"/>
        </a:spcAft>
        <a:defRPr sz="76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9pPr>
    </p:titleStyle>
    <p:bodyStyle>
      <a:lvl1pPr marL="341313" indent="-341313" algn="ctr" rtl="0" eaLnBrk="0" fontAlgn="base" hangingPunct="0">
        <a:spcBef>
          <a:spcPct val="0"/>
        </a:spcBef>
        <a:spcAft>
          <a:spcPct val="0"/>
        </a:spcAft>
        <a:defRPr>
          <a:solidFill>
            <a:schemeClr val="tx1"/>
          </a:solidFill>
          <a:latin typeface="+mn-lt"/>
          <a:ea typeface="+mn-ea"/>
          <a:cs typeface="+mn-cs"/>
          <a:sym typeface="Gill Sans" panose="020B0502020104020203" pitchFamily="34" charset="-79"/>
        </a:defRPr>
      </a:lvl1pPr>
      <a:lvl2pPr marL="741363" indent="-284163" algn="ctr" rtl="0" eaLnBrk="0" fontAlgn="base" hangingPunct="0">
        <a:spcBef>
          <a:spcPct val="0"/>
        </a:spcBef>
        <a:spcAft>
          <a:spcPct val="0"/>
        </a:spcAft>
        <a:defRPr>
          <a:solidFill>
            <a:schemeClr val="tx1"/>
          </a:solidFill>
          <a:latin typeface="+mn-lt"/>
          <a:ea typeface="+mn-ea"/>
          <a:cs typeface="+mn-cs"/>
          <a:sym typeface="Gill Sans" panose="020B0502020104020203" pitchFamily="34" charset="-79"/>
        </a:defRPr>
      </a:lvl2pPr>
      <a:lvl3pPr marL="1143000" indent="-228600" algn="ctr" rtl="0" eaLnBrk="0" fontAlgn="base" hangingPunct="0">
        <a:spcBef>
          <a:spcPct val="0"/>
        </a:spcBef>
        <a:spcAft>
          <a:spcPct val="0"/>
        </a:spcAft>
        <a:defRPr>
          <a:solidFill>
            <a:schemeClr val="tx1"/>
          </a:solidFill>
          <a:latin typeface="+mn-lt"/>
          <a:ea typeface="+mn-ea"/>
          <a:cs typeface="+mn-cs"/>
          <a:sym typeface="Gill Sans" panose="020B0502020104020203" pitchFamily="34" charset="-79"/>
        </a:defRPr>
      </a:lvl3pPr>
      <a:lvl4pPr marL="1600200" indent="-228600" algn="ctr" rtl="0" eaLnBrk="0" fontAlgn="base" hangingPunct="0">
        <a:spcBef>
          <a:spcPct val="0"/>
        </a:spcBef>
        <a:spcAft>
          <a:spcPct val="0"/>
        </a:spcAft>
        <a:defRPr>
          <a:solidFill>
            <a:schemeClr val="tx1"/>
          </a:solidFill>
          <a:latin typeface="+mn-lt"/>
          <a:ea typeface="+mn-ea"/>
          <a:cs typeface="+mn-cs"/>
          <a:sym typeface="Gill Sans" panose="020B0502020104020203" pitchFamily="34" charset="-79"/>
        </a:defRPr>
      </a:lvl4pPr>
      <a:lvl5pPr marL="2057400" indent="-228600" algn="ctr" rtl="0" eaLnBrk="0" fontAlgn="base" hangingPunct="0">
        <a:spcBef>
          <a:spcPct val="0"/>
        </a:spcBef>
        <a:spcAft>
          <a:spcPct val="0"/>
        </a:spcAft>
        <a:defRPr>
          <a:solidFill>
            <a:schemeClr val="tx1"/>
          </a:solidFill>
          <a:latin typeface="+mn-lt"/>
          <a:ea typeface="+mn-ea"/>
          <a:cs typeface="+mn-cs"/>
          <a:sym typeface="Gill Sans" panose="020B0502020104020203" pitchFamily="34" charset="-79"/>
        </a:defRPr>
      </a:lvl5pPr>
      <a:lvl6pPr marL="457206" algn="ctr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6pPr>
      <a:lvl7pPr marL="914411" algn="ctr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7pPr>
      <a:lvl8pPr marL="1371617" algn="ctr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8pPr>
      <a:lvl9pPr marL="1828823" algn="ctr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9pPr>
    </p:bodyStyle>
    <p:otherStyle>
      <a:defPPr>
        <a:defRPr lang="en-US"/>
      </a:defPPr>
      <a:lvl1pPr marL="0" algn="l" defTabSz="45720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6" algn="l" defTabSz="45720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11" algn="l" defTabSz="45720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17" algn="l" defTabSz="45720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23" algn="l" defTabSz="45720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29" algn="l" defTabSz="45720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34" algn="l" defTabSz="45720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40" algn="l" defTabSz="45720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46" algn="l" defTabSz="45720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1">
            <a:extLst>
              <a:ext uri="{FF2B5EF4-FFF2-40B4-BE49-F238E27FC236}">
                <a16:creationId xmlns:a16="http://schemas.microsoft.com/office/drawing/2014/main" id="{EDA95E30-8268-1BC3-4E87-9F9674A8327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154113" y="239713"/>
            <a:ext cx="13935075" cy="2300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7734" tIns="67734" rIns="67734" bIns="67734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>
                <a:sym typeface="Gill Sans" panose="020B0502020104020203" pitchFamily="34" charset="-79"/>
              </a:rPr>
              <a:t>Click to edit Master title style</a:t>
            </a:r>
          </a:p>
        </p:txBody>
      </p:sp>
      <p:sp>
        <p:nvSpPr>
          <p:cNvPr id="2051" name="Rectangle 2">
            <a:extLst>
              <a:ext uri="{FF2B5EF4-FFF2-40B4-BE49-F238E27FC236}">
                <a16:creationId xmlns:a16="http://schemas.microsoft.com/office/drawing/2014/main" id="{E117B113-53A1-BE1A-1F91-CD15DB79B43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154113" y="2605088"/>
            <a:ext cx="13935075" cy="5700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7734" tIns="67734" rIns="67734" bIns="67734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>
                <a:sym typeface="Gill Sans" panose="020B0502020104020203" pitchFamily="34" charset="-79"/>
              </a:rPr>
              <a:t>Click to edit Master text styles</a:t>
            </a:r>
          </a:p>
          <a:p>
            <a:pPr lvl="1"/>
            <a:r>
              <a:rPr lang="en-US" altLang="en-US">
                <a:sym typeface="Gill Sans" panose="020B0502020104020203" pitchFamily="34" charset="-79"/>
              </a:rPr>
              <a:t>Second level</a:t>
            </a:r>
          </a:p>
          <a:p>
            <a:pPr lvl="2"/>
            <a:r>
              <a:rPr lang="en-US" altLang="en-US">
                <a:sym typeface="Gill Sans" panose="020B0502020104020203" pitchFamily="34" charset="-79"/>
              </a:rPr>
              <a:t>Third level</a:t>
            </a:r>
          </a:p>
          <a:p>
            <a:pPr lvl="3"/>
            <a:r>
              <a:rPr lang="en-US" altLang="en-US">
                <a:sym typeface="Gill Sans" panose="020B0502020104020203" pitchFamily="34" charset="-79"/>
              </a:rPr>
              <a:t>Fourth level</a:t>
            </a:r>
          </a:p>
          <a:p>
            <a:pPr lvl="4"/>
            <a:r>
              <a:rPr lang="en-US" altLang="en-US">
                <a:sym typeface="Gill Sans" panose="020B0502020104020203" pitchFamily="34" charset="-79"/>
              </a:rPr>
              <a:t>Fifth level</a:t>
            </a:r>
          </a:p>
        </p:txBody>
      </p:sp>
      <p:sp>
        <p:nvSpPr>
          <p:cNvPr id="2052" name="Rectangle 3">
            <a:extLst>
              <a:ext uri="{FF2B5EF4-FFF2-40B4-BE49-F238E27FC236}">
                <a16:creationId xmlns:a16="http://schemas.microsoft.com/office/drawing/2014/main" id="{C83FB69D-BCCB-C219-E7DB-37D11B492B0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16257588" cy="6096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62562" tIns="81281" rIns="162562" bIns="81281"/>
          <a:lstStyle>
            <a:lvl1pPr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endParaRPr lang="x-none" altLang="x-none"/>
          </a:p>
        </p:txBody>
      </p:sp>
      <p:pic>
        <p:nvPicPr>
          <p:cNvPr id="2053" name="Picture 11" descr="Top_Bar_Background.png">
            <a:extLst>
              <a:ext uri="{FF2B5EF4-FFF2-40B4-BE49-F238E27FC236}">
                <a16:creationId xmlns:a16="http://schemas.microsoft.com/office/drawing/2014/main" id="{BDDDCA13-B56E-9605-2411-6BD358A66056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" y="0"/>
            <a:ext cx="16257588" cy="914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64EA0A2-BE74-F757-DDC8-37843A539939}"/>
              </a:ext>
            </a:extLst>
          </p:cNvPr>
          <p:cNvSpPr txBox="1"/>
          <p:nvPr userDrawn="1"/>
        </p:nvSpPr>
        <p:spPr>
          <a:xfrm>
            <a:off x="61913" y="68263"/>
            <a:ext cx="4862512" cy="903287"/>
          </a:xfrm>
          <a:prstGeom prst="rect">
            <a:avLst/>
          </a:prstGeom>
          <a:noFill/>
        </p:spPr>
        <p:txBody>
          <a:bodyPr lIns="162562" tIns="81281" rIns="162562" bIns="81281">
            <a:spAutoFit/>
          </a:bodyPr>
          <a:lstStyle/>
          <a:p>
            <a:pPr>
              <a:defRPr/>
            </a:pPr>
            <a:r>
              <a:rPr lang="en-US" sz="2100" dirty="0"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Lucida Grande"/>
                <a:ea typeface="ヒラギノ角ゴ ProN W3" charset="0"/>
                <a:cs typeface="Lucida Grande"/>
                <a:sym typeface="Gill Sans" charset="0"/>
              </a:rPr>
              <a:t>Relational Database Design</a:t>
            </a:r>
          </a:p>
          <a:p>
            <a:pPr>
              <a:defRPr/>
            </a:pPr>
            <a:endParaRPr lang="en-US" sz="2700" dirty="0"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  <a:latin typeface="Lucida Grande"/>
              <a:ea typeface="ヒラギノ角ゴ ProN W3" charset="0"/>
              <a:cs typeface="Lucida Grande"/>
              <a:sym typeface="Gill Sans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B9C6C3-0AA0-F2E9-9346-705089F38BCC}"/>
              </a:ext>
            </a:extLst>
          </p:cNvPr>
          <p:cNvSpPr txBox="1"/>
          <p:nvPr userDrawn="1"/>
        </p:nvSpPr>
        <p:spPr>
          <a:xfrm>
            <a:off x="12168188" y="76200"/>
            <a:ext cx="3692525" cy="568325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>
              <a:lnSpc>
                <a:spcPct val="90000"/>
              </a:lnSpc>
              <a:defRPr/>
            </a:pPr>
            <a:r>
              <a:rPr lang="en-US" altLang="x-none" sz="1700">
                <a:effectLst>
                  <a:outerShdw blurRad="38100" dist="38100" dir="2700000" algn="tl">
                    <a:srgbClr val="808080"/>
                  </a:outerShdw>
                </a:effectLst>
                <a:latin typeface="Georgia" charset="0"/>
              </a:rPr>
              <a:t>WEB APPLICATIONS</a:t>
            </a:r>
          </a:p>
          <a:p>
            <a:pPr algn="ctr">
              <a:lnSpc>
                <a:spcPct val="90000"/>
              </a:lnSpc>
              <a:defRPr/>
            </a:pPr>
            <a:r>
              <a:rPr lang="en-US" altLang="x-none" sz="1700">
                <a:effectLst>
                  <a:outerShdw blurRad="38100" dist="38100" dir="2700000" algn="tl">
                    <a:srgbClr val="808080"/>
                  </a:outerShdw>
                </a:effectLst>
                <a:latin typeface="Georgia" charset="0"/>
              </a:rPr>
              <a:t>FOR EVERYBODY</a:t>
            </a: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</p:sldLayoutIdLst>
  <p:transition/>
  <p:txStyles>
    <p:titleStyle>
      <a:lvl1pPr algn="ctr" rtl="0" eaLnBrk="0" fontAlgn="base" hangingPunct="0">
        <a:spcBef>
          <a:spcPct val="0"/>
        </a:spcBef>
        <a:spcAft>
          <a:spcPct val="0"/>
        </a:spcAft>
        <a:defRPr sz="7500">
          <a:solidFill>
            <a:schemeClr val="tx1"/>
          </a:solidFill>
          <a:latin typeface="+mj-lt"/>
          <a:ea typeface="+mj-ea"/>
          <a:cs typeface="+mj-cs"/>
          <a:sym typeface="Gill Sans" panose="020B0502020104020203" pitchFamily="34" charset="-79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75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panose="020B0502020104020203" pitchFamily="34" charset="-79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75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panose="020B0502020104020203" pitchFamily="34" charset="-79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75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panose="020B0502020104020203" pitchFamily="34" charset="-79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75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panose="020B0502020104020203" pitchFamily="34" charset="-79"/>
        </a:defRPr>
      </a:lvl5pPr>
      <a:lvl6pPr marL="457206" algn="ctr" rtl="0" fontAlgn="base">
        <a:spcBef>
          <a:spcPct val="0"/>
        </a:spcBef>
        <a:spcAft>
          <a:spcPct val="0"/>
        </a:spcAft>
        <a:defRPr sz="76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6pPr>
      <a:lvl7pPr marL="914411" algn="ctr" rtl="0" fontAlgn="base">
        <a:spcBef>
          <a:spcPct val="0"/>
        </a:spcBef>
        <a:spcAft>
          <a:spcPct val="0"/>
        </a:spcAft>
        <a:defRPr sz="76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7pPr>
      <a:lvl8pPr marL="1371617" algn="ctr" rtl="0" fontAlgn="base">
        <a:spcBef>
          <a:spcPct val="0"/>
        </a:spcBef>
        <a:spcAft>
          <a:spcPct val="0"/>
        </a:spcAft>
        <a:defRPr sz="76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8pPr>
      <a:lvl9pPr marL="1828823" algn="ctr" rtl="0" fontAlgn="base">
        <a:spcBef>
          <a:spcPct val="0"/>
        </a:spcBef>
        <a:spcAft>
          <a:spcPct val="0"/>
        </a:spcAft>
        <a:defRPr sz="76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9pPr>
    </p:titleStyle>
    <p:bodyStyle>
      <a:lvl1pPr marL="711200" indent="-533400" algn="l" rtl="0" eaLnBrk="0" fontAlgn="base" hangingPunct="0">
        <a:spcBef>
          <a:spcPts val="3513"/>
        </a:spcBef>
        <a:spcAft>
          <a:spcPct val="0"/>
        </a:spcAft>
        <a:buSzPct val="171000"/>
        <a:buFont typeface="Gill Sans" panose="020B0502020104020203" pitchFamily="34" charset="-79"/>
        <a:buChar char="•"/>
        <a:defRPr sz="3600">
          <a:solidFill>
            <a:schemeClr val="tx1"/>
          </a:solidFill>
          <a:latin typeface="+mn-lt"/>
          <a:ea typeface="+mn-ea"/>
          <a:cs typeface="+mn-cs"/>
          <a:sym typeface="Gill Sans" panose="020B0502020104020203" pitchFamily="34" charset="-79"/>
        </a:defRPr>
      </a:lvl1pPr>
      <a:lvl2pPr marL="1001713" indent="-533400" algn="l" rtl="0" eaLnBrk="0" fontAlgn="base" hangingPunct="0">
        <a:spcBef>
          <a:spcPts val="3513"/>
        </a:spcBef>
        <a:spcAft>
          <a:spcPct val="0"/>
        </a:spcAft>
        <a:buSzPct val="171000"/>
        <a:buFont typeface="Gill Sans" panose="020B0502020104020203" pitchFamily="34" charset="-79"/>
        <a:buChar char="•"/>
        <a:defRPr sz="3600">
          <a:solidFill>
            <a:schemeClr val="tx1"/>
          </a:solidFill>
          <a:latin typeface="+mn-lt"/>
          <a:ea typeface="+mn-ea"/>
          <a:cs typeface="+mn-cs"/>
          <a:sym typeface="Gill Sans" panose="020B0502020104020203" pitchFamily="34" charset="-79"/>
        </a:defRPr>
      </a:lvl2pPr>
      <a:lvl3pPr marL="1295400" indent="-533400" algn="l" rtl="0" eaLnBrk="0" fontAlgn="base" hangingPunct="0">
        <a:spcBef>
          <a:spcPts val="3513"/>
        </a:spcBef>
        <a:spcAft>
          <a:spcPct val="0"/>
        </a:spcAft>
        <a:buSzPct val="171000"/>
        <a:buFont typeface="Gill Sans" panose="020B0502020104020203" pitchFamily="34" charset="-79"/>
        <a:buChar char="•"/>
        <a:defRPr sz="3600">
          <a:solidFill>
            <a:schemeClr val="tx1"/>
          </a:solidFill>
          <a:latin typeface="+mn-lt"/>
          <a:ea typeface="+mn-ea"/>
          <a:cs typeface="+mn-cs"/>
          <a:sym typeface="Gill Sans" panose="020B0502020104020203" pitchFamily="34" charset="-79"/>
        </a:defRPr>
      </a:lvl3pPr>
      <a:lvl4pPr marL="1600200" indent="-533400" algn="l" rtl="0" eaLnBrk="0" fontAlgn="base" hangingPunct="0">
        <a:spcBef>
          <a:spcPts val="3513"/>
        </a:spcBef>
        <a:spcAft>
          <a:spcPct val="0"/>
        </a:spcAft>
        <a:buSzPct val="171000"/>
        <a:buFont typeface="Gill Sans" panose="020B0502020104020203" pitchFamily="34" charset="-79"/>
        <a:buChar char="•"/>
        <a:defRPr sz="3600">
          <a:solidFill>
            <a:schemeClr val="tx1"/>
          </a:solidFill>
          <a:latin typeface="+mn-lt"/>
          <a:ea typeface="+mn-ea"/>
          <a:cs typeface="+mn-cs"/>
          <a:sym typeface="Gill Sans" panose="020B0502020104020203" pitchFamily="34" charset="-79"/>
        </a:defRPr>
      </a:lvl4pPr>
      <a:lvl5pPr marL="1890713" indent="-533400" algn="l" rtl="0" eaLnBrk="0" fontAlgn="base" hangingPunct="0">
        <a:spcBef>
          <a:spcPts val="3513"/>
        </a:spcBef>
        <a:spcAft>
          <a:spcPct val="0"/>
        </a:spcAft>
        <a:buSzPct val="171000"/>
        <a:buFont typeface="Gill Sans" panose="020B0502020104020203" pitchFamily="34" charset="-79"/>
        <a:buChar char="•"/>
        <a:defRPr sz="3600">
          <a:solidFill>
            <a:schemeClr val="tx1"/>
          </a:solidFill>
          <a:latin typeface="+mn-lt"/>
          <a:ea typeface="+mn-ea"/>
          <a:cs typeface="+mn-cs"/>
          <a:sym typeface="Gill Sans" panose="020B0502020104020203" pitchFamily="34" charset="-79"/>
        </a:defRPr>
      </a:lvl5pPr>
      <a:lvl6pPr marL="2349530" indent="-533408" algn="l" rtl="0" fontAlgn="base">
        <a:spcBef>
          <a:spcPts val="3500"/>
        </a:spcBef>
        <a:spcAft>
          <a:spcPct val="0"/>
        </a:spcAft>
        <a:buSzPct val="171000"/>
        <a:buFont typeface="Gill Sans" charset="0"/>
        <a:buChar char="•"/>
        <a:defRPr sz="36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6pPr>
      <a:lvl7pPr marL="2806736" indent="-533408" algn="l" rtl="0" fontAlgn="base">
        <a:spcBef>
          <a:spcPts val="3500"/>
        </a:spcBef>
        <a:spcAft>
          <a:spcPct val="0"/>
        </a:spcAft>
        <a:buSzPct val="171000"/>
        <a:buFont typeface="Gill Sans" charset="0"/>
        <a:buChar char="•"/>
        <a:defRPr sz="36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7pPr>
      <a:lvl8pPr marL="3263941" indent="-533408" algn="l" rtl="0" fontAlgn="base">
        <a:spcBef>
          <a:spcPts val="3500"/>
        </a:spcBef>
        <a:spcAft>
          <a:spcPct val="0"/>
        </a:spcAft>
        <a:buSzPct val="171000"/>
        <a:buFont typeface="Gill Sans" charset="0"/>
        <a:buChar char="•"/>
        <a:defRPr sz="36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8pPr>
      <a:lvl9pPr marL="3721147" indent="-533408" algn="l" rtl="0" fontAlgn="base">
        <a:spcBef>
          <a:spcPts val="3500"/>
        </a:spcBef>
        <a:spcAft>
          <a:spcPct val="0"/>
        </a:spcAft>
        <a:buSzPct val="171000"/>
        <a:buFont typeface="Gill Sans" charset="0"/>
        <a:buChar char="•"/>
        <a:defRPr sz="36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9pPr>
    </p:bodyStyle>
    <p:otherStyle>
      <a:defPPr>
        <a:defRPr lang="en-US"/>
      </a:defPPr>
      <a:lvl1pPr marL="0" algn="l" defTabSz="45720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6" algn="l" defTabSz="45720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11" algn="l" defTabSz="45720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17" algn="l" defTabSz="45720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23" algn="l" defTabSz="45720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29" algn="l" defTabSz="45720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34" algn="l" defTabSz="45720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40" algn="l" defTabSz="45720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46" algn="l" defTabSz="45720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8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e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1">
            <a:extLst>
              <a:ext uri="{FF2B5EF4-FFF2-40B4-BE49-F238E27FC236}">
                <a16:creationId xmlns:a16="http://schemas.microsoft.com/office/drawing/2014/main" id="{87D005E3-ED97-0F64-96CD-3533A8B9929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54113" y="1255713"/>
            <a:ext cx="13935075" cy="3367087"/>
          </a:xfrm>
        </p:spPr>
        <p:txBody>
          <a:bodyPr/>
          <a:lstStyle/>
          <a:p>
            <a:pPr eaLnBrk="1" hangingPunct="1"/>
            <a:r>
              <a:rPr lang="en-US" altLang="en-US" sz="7800">
                <a:solidFill>
                  <a:srgbClr val="FFCC66"/>
                </a:solidFill>
              </a:rPr>
              <a:t>Relational Database Design</a:t>
            </a:r>
          </a:p>
        </p:txBody>
      </p:sp>
      <p:sp>
        <p:nvSpPr>
          <p:cNvPr id="5122" name="Rectangle 2">
            <a:extLst>
              <a:ext uri="{FF2B5EF4-FFF2-40B4-BE49-F238E27FC236}">
                <a16:creationId xmlns:a16="http://schemas.microsoft.com/office/drawing/2014/main" id="{B1FCB443-5FB5-638C-A24F-7A75FDC71EE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54113" y="4710113"/>
            <a:ext cx="13935075" cy="1766887"/>
          </a:xfrm>
        </p:spPr>
        <p:txBody>
          <a:bodyPr/>
          <a:lstStyle/>
          <a:p>
            <a:pPr marL="0" indent="0" eaLnBrk="1" hangingPunct="1"/>
            <a:r>
              <a:rPr lang="en-US" altLang="en-US" sz="3600"/>
              <a:t>Charles Severance</a:t>
            </a:r>
          </a:p>
          <a:p>
            <a:pPr marL="0" indent="0" eaLnBrk="1" hangingPunct="1"/>
            <a:r>
              <a:rPr lang="en-US" altLang="en-US" sz="3600"/>
              <a:t>www.wa4e.com</a:t>
            </a:r>
          </a:p>
          <a:p>
            <a:pPr marL="0" indent="0" eaLnBrk="1" hangingPunct="1"/>
            <a:endParaRPr lang="en-US" altLang="en-US" sz="3600"/>
          </a:p>
        </p:txBody>
      </p:sp>
      <p:pic>
        <p:nvPicPr>
          <p:cNvPr id="5123" name="Picture 6">
            <a:extLst>
              <a:ext uri="{FF2B5EF4-FFF2-40B4-BE49-F238E27FC236}">
                <a16:creationId xmlns:a16="http://schemas.microsoft.com/office/drawing/2014/main" id="{63319151-14B7-D0A6-6C84-13F8EAD78AD8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19188" y="7416800"/>
            <a:ext cx="1771650" cy="60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4" name="TextBox 1">
            <a:extLst>
              <a:ext uri="{FF2B5EF4-FFF2-40B4-BE49-F238E27FC236}">
                <a16:creationId xmlns:a16="http://schemas.microsoft.com/office/drawing/2014/main" id="{5C8E2A30-D33E-DA97-61D3-C16663D875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51200" y="8094663"/>
            <a:ext cx="10328275" cy="60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62562" tIns="81281" rIns="162562" bIns="81281">
            <a:spAutoFit/>
          </a:bodyPr>
          <a:lstStyle>
            <a:lvl1pPr algn="ctr">
              <a:defRPr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9pPr>
          </a:lstStyle>
          <a:p>
            <a:pPr algn="l"/>
            <a:r>
              <a:rPr lang="en-US" altLang="en-US" sz="2800">
                <a:solidFill>
                  <a:srgbClr val="FFFFFF"/>
                </a:solidFill>
              </a:rPr>
              <a:t>http://www.wa4e.com/lectures/SQL-02-MySQL-Design-Handout.txt</a:t>
            </a: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9">
            <a:extLst>
              <a:ext uri="{FF2B5EF4-FFF2-40B4-BE49-F238E27FC236}">
                <a16:creationId xmlns:a16="http://schemas.microsoft.com/office/drawing/2014/main" id="{7594086F-9878-1CEE-B224-8E3783513EDE}"/>
              </a:ext>
            </a:extLst>
          </p:cNvPr>
          <p:cNvSpPr>
            <a:spLocks/>
          </p:cNvSpPr>
          <p:nvPr/>
        </p:nvSpPr>
        <p:spPr bwMode="auto">
          <a:xfrm>
            <a:off x="12869863" y="1049338"/>
            <a:ext cx="2351087" cy="2981325"/>
          </a:xfrm>
          <a:prstGeom prst="rect">
            <a:avLst/>
          </a:prstGeom>
          <a:noFill/>
          <a:ln w="25400">
            <a:solidFill>
              <a:srgbClr val="FFFF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1pPr>
            <a:lvl2pPr marL="742950" indent="-285750"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2pPr>
            <a:lvl3pPr marL="1143000" indent="-228600"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3pPr>
            <a:lvl4pPr marL="1600200" indent="-228600"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4pPr>
            <a:lvl5pPr marL="2057400" indent="-228600"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9pPr>
          </a:lstStyle>
          <a:p>
            <a:pPr algn="ctr" eaLnBrk="1" hangingPunct="1"/>
            <a:endParaRPr lang="en-US" altLang="en-US"/>
          </a:p>
        </p:txBody>
      </p:sp>
      <p:sp>
        <p:nvSpPr>
          <p:cNvPr id="21" name="Line 11">
            <a:extLst>
              <a:ext uri="{FF2B5EF4-FFF2-40B4-BE49-F238E27FC236}">
                <a16:creationId xmlns:a16="http://schemas.microsoft.com/office/drawing/2014/main" id="{B723C193-E503-E5BC-B076-C61E74E353BD}"/>
              </a:ext>
            </a:extLst>
          </p:cNvPr>
          <p:cNvSpPr>
            <a:spLocks noChangeShapeType="1"/>
          </p:cNvSpPr>
          <p:nvPr/>
        </p:nvSpPr>
        <p:spPr bwMode="auto">
          <a:xfrm rot="10800000" flipH="1">
            <a:off x="9825038" y="2500313"/>
            <a:ext cx="2703512" cy="1139825"/>
          </a:xfrm>
          <a:prstGeom prst="line">
            <a:avLst/>
          </a:prstGeom>
          <a:noFill/>
          <a:ln w="88900">
            <a:solidFill>
              <a:srgbClr val="FFFF00"/>
            </a:solidFill>
            <a:miter lim="800000"/>
            <a:headEnd type="stealth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2" name="Rectangle 12">
            <a:extLst>
              <a:ext uri="{FF2B5EF4-FFF2-40B4-BE49-F238E27FC236}">
                <a16:creationId xmlns:a16="http://schemas.microsoft.com/office/drawing/2014/main" id="{9F808456-0E6D-EF9A-3FE9-C34E9E83FBEE}"/>
              </a:ext>
            </a:extLst>
          </p:cNvPr>
          <p:cNvSpPr>
            <a:spLocks/>
          </p:cNvSpPr>
          <p:nvPr/>
        </p:nvSpPr>
        <p:spPr bwMode="auto">
          <a:xfrm>
            <a:off x="10452100" y="3665538"/>
            <a:ext cx="1970088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1pPr>
            <a:lvl2pPr marL="742950" indent="-28575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2pPr>
            <a:lvl3pPr marL="11430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3pPr>
            <a:lvl4pPr marL="16002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4pPr>
            <a:lvl5pPr marL="20574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5pPr>
            <a:lvl6pPr marL="25146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6pPr>
            <a:lvl7pPr marL="29718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7pPr>
            <a:lvl8pPr marL="34290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8pPr>
            <a:lvl9pPr marL="38862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>
                <a:ea typeface="ＭＳ Ｐゴシック" panose="020B0600070205080204" pitchFamily="34" charset="-128"/>
              </a:rPr>
              <a:t>belongs-to</a:t>
            </a:r>
          </a:p>
        </p:txBody>
      </p:sp>
      <p:sp>
        <p:nvSpPr>
          <p:cNvPr id="23" name="Line 14">
            <a:extLst>
              <a:ext uri="{FF2B5EF4-FFF2-40B4-BE49-F238E27FC236}">
                <a16:creationId xmlns:a16="http://schemas.microsoft.com/office/drawing/2014/main" id="{21B3A9FE-AF85-473D-8607-0965A3DDB45A}"/>
              </a:ext>
            </a:extLst>
          </p:cNvPr>
          <p:cNvSpPr>
            <a:spLocks noChangeShapeType="1"/>
          </p:cNvSpPr>
          <p:nvPr/>
        </p:nvSpPr>
        <p:spPr bwMode="auto">
          <a:xfrm>
            <a:off x="5167313" y="2876550"/>
            <a:ext cx="1868487" cy="876300"/>
          </a:xfrm>
          <a:prstGeom prst="line">
            <a:avLst/>
          </a:prstGeom>
          <a:noFill/>
          <a:ln w="88900">
            <a:solidFill>
              <a:srgbClr val="FFFF00"/>
            </a:solidFill>
            <a:miter lim="800000"/>
            <a:headEnd type="stealth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4" name="Rectangle 15">
            <a:extLst>
              <a:ext uri="{FF2B5EF4-FFF2-40B4-BE49-F238E27FC236}">
                <a16:creationId xmlns:a16="http://schemas.microsoft.com/office/drawing/2014/main" id="{5EAF31FC-C88B-E2B1-DB80-2E4088235419}"/>
              </a:ext>
            </a:extLst>
          </p:cNvPr>
          <p:cNvSpPr>
            <a:spLocks/>
          </p:cNvSpPr>
          <p:nvPr/>
        </p:nvSpPr>
        <p:spPr bwMode="auto">
          <a:xfrm>
            <a:off x="6426200" y="2079625"/>
            <a:ext cx="1970088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1pPr>
            <a:lvl2pPr marL="742950" indent="-28575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2pPr>
            <a:lvl3pPr marL="11430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3pPr>
            <a:lvl4pPr marL="16002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4pPr>
            <a:lvl5pPr marL="20574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5pPr>
            <a:lvl6pPr marL="25146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6pPr>
            <a:lvl7pPr marL="29718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7pPr>
            <a:lvl8pPr marL="34290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8pPr>
            <a:lvl9pPr marL="38862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>
                <a:ea typeface="ＭＳ Ｐゴシック" panose="020B0600070205080204" pitchFamily="34" charset="-128"/>
              </a:rPr>
              <a:t>belongs-to</a:t>
            </a:r>
          </a:p>
        </p:txBody>
      </p:sp>
      <p:sp>
        <p:nvSpPr>
          <p:cNvPr id="25" name="Line 17">
            <a:extLst>
              <a:ext uri="{FF2B5EF4-FFF2-40B4-BE49-F238E27FC236}">
                <a16:creationId xmlns:a16="http://schemas.microsoft.com/office/drawing/2014/main" id="{1D952411-F600-F566-467A-6EA4B6147282}"/>
              </a:ext>
            </a:extLst>
          </p:cNvPr>
          <p:cNvSpPr>
            <a:spLocks noChangeShapeType="1"/>
          </p:cNvSpPr>
          <p:nvPr/>
        </p:nvSpPr>
        <p:spPr bwMode="auto">
          <a:xfrm rot="10800000" flipH="1">
            <a:off x="12314238" y="4238625"/>
            <a:ext cx="1230312" cy="1493838"/>
          </a:xfrm>
          <a:prstGeom prst="line">
            <a:avLst/>
          </a:prstGeom>
          <a:noFill/>
          <a:ln w="88900">
            <a:solidFill>
              <a:srgbClr val="FFFF00"/>
            </a:solidFill>
            <a:miter lim="800000"/>
            <a:headEnd type="stealth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6" name="Rectangle 18">
            <a:extLst>
              <a:ext uri="{FF2B5EF4-FFF2-40B4-BE49-F238E27FC236}">
                <a16:creationId xmlns:a16="http://schemas.microsoft.com/office/drawing/2014/main" id="{FEE8DF47-4A4F-C989-DE64-F248E385EB6D}"/>
              </a:ext>
            </a:extLst>
          </p:cNvPr>
          <p:cNvSpPr>
            <a:spLocks/>
          </p:cNvSpPr>
          <p:nvPr/>
        </p:nvSpPr>
        <p:spPr bwMode="auto">
          <a:xfrm>
            <a:off x="13006388" y="5113338"/>
            <a:ext cx="1966912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1pPr>
            <a:lvl2pPr marL="742950" indent="-28575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2pPr>
            <a:lvl3pPr marL="11430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3pPr>
            <a:lvl4pPr marL="16002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4pPr>
            <a:lvl5pPr marL="20574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5pPr>
            <a:lvl6pPr marL="25146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6pPr>
            <a:lvl7pPr marL="29718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7pPr>
            <a:lvl8pPr marL="34290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8pPr>
            <a:lvl9pPr marL="38862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>
                <a:ea typeface="ＭＳ Ｐゴシック" panose="020B0600070205080204" pitchFamily="34" charset="-128"/>
              </a:rPr>
              <a:t>belongs-to</a:t>
            </a:r>
          </a:p>
        </p:txBody>
      </p:sp>
      <p:pic>
        <p:nvPicPr>
          <p:cNvPr id="23560" name="Picture 10">
            <a:extLst>
              <a:ext uri="{FF2B5EF4-FFF2-40B4-BE49-F238E27FC236}">
                <a16:creationId xmlns:a16="http://schemas.microsoft.com/office/drawing/2014/main" id="{0AE87ECE-9BB2-0A49-9E8E-26132D1852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3338" y="6875463"/>
            <a:ext cx="11406187" cy="1906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61" name="Rectangle 4">
            <a:extLst>
              <a:ext uri="{FF2B5EF4-FFF2-40B4-BE49-F238E27FC236}">
                <a16:creationId xmlns:a16="http://schemas.microsoft.com/office/drawing/2014/main" id="{B425DC0C-D955-5CDD-969B-AA7EE58BA419}"/>
              </a:ext>
            </a:extLst>
          </p:cNvPr>
          <p:cNvSpPr>
            <a:spLocks/>
          </p:cNvSpPr>
          <p:nvPr/>
        </p:nvSpPr>
        <p:spPr bwMode="auto">
          <a:xfrm>
            <a:off x="3995738" y="1698625"/>
            <a:ext cx="1090612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1pPr>
            <a:lvl2pPr marL="742950" indent="-28575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2pPr>
            <a:lvl3pPr marL="11430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3pPr>
            <a:lvl4pPr marL="16002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4pPr>
            <a:lvl5pPr marL="20574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5pPr>
            <a:lvl6pPr marL="25146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6pPr>
            <a:lvl7pPr marL="29718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7pPr>
            <a:lvl8pPr marL="34290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8pPr>
            <a:lvl9pPr marL="38862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>
                <a:ea typeface="ＭＳ Ｐゴシック" panose="020B0600070205080204" pitchFamily="34" charset="-128"/>
              </a:rPr>
              <a:t>Artist  </a:t>
            </a:r>
          </a:p>
        </p:txBody>
      </p:sp>
      <p:sp>
        <p:nvSpPr>
          <p:cNvPr id="23562" name="Rectangle 13">
            <a:extLst>
              <a:ext uri="{FF2B5EF4-FFF2-40B4-BE49-F238E27FC236}">
                <a16:creationId xmlns:a16="http://schemas.microsoft.com/office/drawing/2014/main" id="{07FE77D5-5F0A-5DD2-1775-52A3E154B2A0}"/>
              </a:ext>
            </a:extLst>
          </p:cNvPr>
          <p:cNvSpPr>
            <a:spLocks/>
          </p:cNvSpPr>
          <p:nvPr/>
        </p:nvSpPr>
        <p:spPr bwMode="auto">
          <a:xfrm>
            <a:off x="3355975" y="1270000"/>
            <a:ext cx="2347913" cy="1408113"/>
          </a:xfrm>
          <a:prstGeom prst="rect">
            <a:avLst/>
          </a:prstGeom>
          <a:noFill/>
          <a:ln w="25400">
            <a:solidFill>
              <a:srgbClr val="FFFF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1pPr>
            <a:lvl2pPr marL="742950" indent="-285750"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2pPr>
            <a:lvl3pPr marL="1143000" indent="-228600"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3pPr>
            <a:lvl4pPr marL="1600200" indent="-228600"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4pPr>
            <a:lvl5pPr marL="2057400" indent="-228600"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9pPr>
          </a:lstStyle>
          <a:p>
            <a:pPr algn="ctr" eaLnBrk="1" hangingPunct="1"/>
            <a:endParaRPr lang="en-US" altLang="en-US"/>
          </a:p>
        </p:txBody>
      </p:sp>
      <p:sp>
        <p:nvSpPr>
          <p:cNvPr id="23563" name="Rectangle 5">
            <a:extLst>
              <a:ext uri="{FF2B5EF4-FFF2-40B4-BE49-F238E27FC236}">
                <a16:creationId xmlns:a16="http://schemas.microsoft.com/office/drawing/2014/main" id="{76A22240-3D1E-C731-9826-BB594035BD2A}"/>
              </a:ext>
            </a:extLst>
          </p:cNvPr>
          <p:cNvSpPr>
            <a:spLocks/>
          </p:cNvSpPr>
          <p:nvPr/>
        </p:nvSpPr>
        <p:spPr bwMode="auto">
          <a:xfrm>
            <a:off x="7786688" y="3502025"/>
            <a:ext cx="1227137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1pPr>
            <a:lvl2pPr marL="742950" indent="-28575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2pPr>
            <a:lvl3pPr marL="11430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3pPr>
            <a:lvl4pPr marL="16002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4pPr>
            <a:lvl5pPr marL="20574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5pPr>
            <a:lvl6pPr marL="25146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6pPr>
            <a:lvl7pPr marL="29718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7pPr>
            <a:lvl8pPr marL="34290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8pPr>
            <a:lvl9pPr marL="38862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>
                <a:ea typeface="ＭＳ Ｐゴシック" panose="020B0600070205080204" pitchFamily="34" charset="-128"/>
              </a:rPr>
              <a:t>Album  </a:t>
            </a:r>
          </a:p>
        </p:txBody>
      </p:sp>
      <p:sp>
        <p:nvSpPr>
          <p:cNvPr id="23564" name="Rectangle 10">
            <a:extLst>
              <a:ext uri="{FF2B5EF4-FFF2-40B4-BE49-F238E27FC236}">
                <a16:creationId xmlns:a16="http://schemas.microsoft.com/office/drawing/2014/main" id="{B197FDED-380C-7782-B37E-C000A97E7630}"/>
              </a:ext>
            </a:extLst>
          </p:cNvPr>
          <p:cNvSpPr>
            <a:spLocks/>
          </p:cNvSpPr>
          <p:nvPr/>
        </p:nvSpPr>
        <p:spPr bwMode="auto">
          <a:xfrm>
            <a:off x="7227888" y="3073400"/>
            <a:ext cx="2351087" cy="1411288"/>
          </a:xfrm>
          <a:prstGeom prst="rect">
            <a:avLst/>
          </a:prstGeom>
          <a:noFill/>
          <a:ln w="25400">
            <a:solidFill>
              <a:srgbClr val="FFFF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1pPr>
            <a:lvl2pPr marL="742950" indent="-285750"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2pPr>
            <a:lvl3pPr marL="1143000" indent="-228600"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3pPr>
            <a:lvl4pPr marL="1600200" indent="-228600"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4pPr>
            <a:lvl5pPr marL="2057400" indent="-228600"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9pPr>
          </a:lstStyle>
          <a:p>
            <a:pPr algn="ctr" eaLnBrk="1" hangingPunct="1"/>
            <a:endParaRPr lang="en-US" altLang="en-US"/>
          </a:p>
        </p:txBody>
      </p:sp>
      <p:sp>
        <p:nvSpPr>
          <p:cNvPr id="23565" name="Rectangle 6">
            <a:extLst>
              <a:ext uri="{FF2B5EF4-FFF2-40B4-BE49-F238E27FC236}">
                <a16:creationId xmlns:a16="http://schemas.microsoft.com/office/drawing/2014/main" id="{02BD3A0D-FED0-8B98-9E0D-C0D052CCDECC}"/>
              </a:ext>
            </a:extLst>
          </p:cNvPr>
          <p:cNvSpPr>
            <a:spLocks/>
          </p:cNvSpPr>
          <p:nvPr/>
        </p:nvSpPr>
        <p:spPr bwMode="auto">
          <a:xfrm>
            <a:off x="10245725" y="5635625"/>
            <a:ext cx="1190625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1pPr>
            <a:lvl2pPr marL="742950" indent="-28575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2pPr>
            <a:lvl3pPr marL="11430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3pPr>
            <a:lvl4pPr marL="16002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4pPr>
            <a:lvl5pPr marL="20574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5pPr>
            <a:lvl6pPr marL="25146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6pPr>
            <a:lvl7pPr marL="29718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7pPr>
            <a:lvl8pPr marL="34290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8pPr>
            <a:lvl9pPr marL="38862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>
                <a:ea typeface="ＭＳ Ｐゴシック" panose="020B0600070205080204" pitchFamily="34" charset="-128"/>
              </a:rPr>
              <a:t>Genre</a:t>
            </a:r>
          </a:p>
        </p:txBody>
      </p:sp>
      <p:sp>
        <p:nvSpPr>
          <p:cNvPr id="23566" name="Rectangle 2">
            <a:extLst>
              <a:ext uri="{FF2B5EF4-FFF2-40B4-BE49-F238E27FC236}">
                <a16:creationId xmlns:a16="http://schemas.microsoft.com/office/drawing/2014/main" id="{3FFB369C-DBED-A4DA-C67A-2A4AB42D9940}"/>
              </a:ext>
            </a:extLst>
          </p:cNvPr>
          <p:cNvSpPr>
            <a:spLocks/>
          </p:cNvSpPr>
          <p:nvPr/>
        </p:nvSpPr>
        <p:spPr bwMode="auto">
          <a:xfrm>
            <a:off x="13482638" y="1143000"/>
            <a:ext cx="1039812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1pPr>
            <a:lvl2pPr marL="742950" indent="-28575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2pPr>
            <a:lvl3pPr marL="11430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3pPr>
            <a:lvl4pPr marL="16002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4pPr>
            <a:lvl5pPr marL="20574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5pPr>
            <a:lvl6pPr marL="25146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6pPr>
            <a:lvl7pPr marL="29718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7pPr>
            <a:lvl8pPr marL="34290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8pPr>
            <a:lvl9pPr marL="38862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>
                <a:ea typeface="ＭＳ Ｐゴシック" panose="020B0600070205080204" pitchFamily="34" charset="-128"/>
              </a:rPr>
              <a:t>Track  </a:t>
            </a:r>
          </a:p>
        </p:txBody>
      </p:sp>
      <p:sp>
        <p:nvSpPr>
          <p:cNvPr id="23567" name="Rectangle 3">
            <a:extLst>
              <a:ext uri="{FF2B5EF4-FFF2-40B4-BE49-F238E27FC236}">
                <a16:creationId xmlns:a16="http://schemas.microsoft.com/office/drawing/2014/main" id="{2111B5B6-D4C6-73AC-BD92-AF27B454CF8A}"/>
              </a:ext>
            </a:extLst>
          </p:cNvPr>
          <p:cNvSpPr>
            <a:spLocks/>
          </p:cNvSpPr>
          <p:nvPr/>
        </p:nvSpPr>
        <p:spPr bwMode="auto">
          <a:xfrm>
            <a:off x="13676313" y="2540000"/>
            <a:ext cx="677862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1pPr>
            <a:lvl2pPr marL="742950" indent="-28575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2pPr>
            <a:lvl3pPr marL="11430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3pPr>
            <a:lvl4pPr marL="16002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4pPr>
            <a:lvl5pPr marL="20574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5pPr>
            <a:lvl6pPr marL="25146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6pPr>
            <a:lvl7pPr marL="29718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7pPr>
            <a:lvl8pPr marL="34290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8pPr>
            <a:lvl9pPr marL="38862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>
                <a:ea typeface="ＭＳ Ｐゴシック" panose="020B0600070205080204" pitchFamily="34" charset="-128"/>
              </a:rPr>
              <a:t>Len  </a:t>
            </a:r>
          </a:p>
        </p:txBody>
      </p:sp>
      <p:sp>
        <p:nvSpPr>
          <p:cNvPr id="23568" name="Rectangle 7">
            <a:extLst>
              <a:ext uri="{FF2B5EF4-FFF2-40B4-BE49-F238E27FC236}">
                <a16:creationId xmlns:a16="http://schemas.microsoft.com/office/drawing/2014/main" id="{EF37BEEA-9D25-E4BC-66D4-C418E8BCE7D0}"/>
              </a:ext>
            </a:extLst>
          </p:cNvPr>
          <p:cNvSpPr>
            <a:spLocks/>
          </p:cNvSpPr>
          <p:nvPr/>
        </p:nvSpPr>
        <p:spPr bwMode="auto">
          <a:xfrm>
            <a:off x="13423900" y="1778000"/>
            <a:ext cx="1160463" cy="55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1pPr>
            <a:lvl2pPr marL="742950" indent="-28575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2pPr>
            <a:lvl3pPr marL="11430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3pPr>
            <a:lvl4pPr marL="16002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4pPr>
            <a:lvl5pPr marL="20574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5pPr>
            <a:lvl6pPr marL="25146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6pPr>
            <a:lvl7pPr marL="29718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7pPr>
            <a:lvl8pPr marL="34290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8pPr>
            <a:lvl9pPr marL="38862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>
                <a:ea typeface="ＭＳ Ｐゴシック" panose="020B0600070205080204" pitchFamily="34" charset="-128"/>
              </a:rPr>
              <a:t>Rating</a:t>
            </a:r>
          </a:p>
        </p:txBody>
      </p:sp>
      <p:sp>
        <p:nvSpPr>
          <p:cNvPr id="23569" name="Rectangle 8">
            <a:extLst>
              <a:ext uri="{FF2B5EF4-FFF2-40B4-BE49-F238E27FC236}">
                <a16:creationId xmlns:a16="http://schemas.microsoft.com/office/drawing/2014/main" id="{270C74A9-8B34-1506-3BB8-83DDE5D5372F}"/>
              </a:ext>
            </a:extLst>
          </p:cNvPr>
          <p:cNvSpPr>
            <a:spLocks/>
          </p:cNvSpPr>
          <p:nvPr/>
        </p:nvSpPr>
        <p:spPr bwMode="auto">
          <a:xfrm>
            <a:off x="13417550" y="3251200"/>
            <a:ext cx="1196975" cy="55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1pPr>
            <a:lvl2pPr marL="742950" indent="-28575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2pPr>
            <a:lvl3pPr marL="11430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3pPr>
            <a:lvl4pPr marL="16002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4pPr>
            <a:lvl5pPr marL="20574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5pPr>
            <a:lvl6pPr marL="25146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6pPr>
            <a:lvl7pPr marL="29718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7pPr>
            <a:lvl8pPr marL="34290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8pPr>
            <a:lvl9pPr marL="38862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>
                <a:ea typeface="ＭＳ Ｐゴシック" panose="020B0600070205080204" pitchFamily="34" charset="-128"/>
              </a:rPr>
              <a:t>Count</a:t>
            </a:r>
          </a:p>
        </p:txBody>
      </p:sp>
      <p:sp>
        <p:nvSpPr>
          <p:cNvPr id="23570" name="Rectangle 16">
            <a:extLst>
              <a:ext uri="{FF2B5EF4-FFF2-40B4-BE49-F238E27FC236}">
                <a16:creationId xmlns:a16="http://schemas.microsoft.com/office/drawing/2014/main" id="{566026D5-1DB2-77DE-EB87-E61C8A2AFF15}"/>
              </a:ext>
            </a:extLst>
          </p:cNvPr>
          <p:cNvSpPr>
            <a:spLocks/>
          </p:cNvSpPr>
          <p:nvPr/>
        </p:nvSpPr>
        <p:spPr bwMode="auto">
          <a:xfrm>
            <a:off x="9655175" y="5207000"/>
            <a:ext cx="2349500" cy="1411288"/>
          </a:xfrm>
          <a:prstGeom prst="rect">
            <a:avLst/>
          </a:prstGeom>
          <a:noFill/>
          <a:ln w="25400">
            <a:solidFill>
              <a:srgbClr val="FFFF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1pPr>
            <a:lvl2pPr marL="742950" indent="-285750"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2pPr>
            <a:lvl3pPr marL="1143000" indent="-228600"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3pPr>
            <a:lvl4pPr marL="1600200" indent="-228600"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4pPr>
            <a:lvl5pPr marL="2057400" indent="-228600"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9pPr>
          </a:lstStyle>
          <a:p>
            <a:pPr algn="ctr" eaLnBrk="1" hangingPunct="1"/>
            <a:endParaRPr lang="en-US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2" grpId="0" autoUpdateAnimBg="0"/>
      <p:bldP spid="24" grpId="0" autoUpdateAnimBg="0"/>
      <p:bldP spid="26" grpId="0" autoUpdateAnimBg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1">
            <a:extLst>
              <a:ext uri="{FF2B5EF4-FFF2-40B4-BE49-F238E27FC236}">
                <a16:creationId xmlns:a16="http://schemas.microsoft.com/office/drawing/2014/main" id="{79F2639F-67A7-4E1B-DCD4-7002F226CF9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44800" y="2268538"/>
            <a:ext cx="11380788" cy="2625725"/>
          </a:xfrm>
        </p:spPr>
        <p:txBody>
          <a:bodyPr/>
          <a:lstStyle/>
          <a:p>
            <a:pPr eaLnBrk="1" hangingPunct="1"/>
            <a:r>
              <a:rPr lang="en-US" altLang="en-US" sz="7800">
                <a:solidFill>
                  <a:srgbClr val="FFCC66"/>
                </a:solidFill>
              </a:rPr>
              <a:t>Normalization </a:t>
            </a:r>
            <a:br>
              <a:rPr lang="en-US" altLang="en-US" sz="7800">
                <a:solidFill>
                  <a:srgbClr val="FFCC66"/>
                </a:solidFill>
              </a:rPr>
            </a:br>
            <a:r>
              <a:rPr lang="en-US" altLang="en-US" sz="7800">
                <a:solidFill>
                  <a:srgbClr val="FFCC66"/>
                </a:solidFill>
              </a:rPr>
              <a:t>and Foreign Keys</a:t>
            </a:r>
          </a:p>
        </p:txBody>
      </p:sp>
    </p:spTree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1" name="Picture 1">
            <a:extLst>
              <a:ext uri="{FF2B5EF4-FFF2-40B4-BE49-F238E27FC236}">
                <a16:creationId xmlns:a16="http://schemas.microsoft.com/office/drawing/2014/main" id="{4E8983A4-CD56-580F-62B5-2065C9364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400" y="1592263"/>
            <a:ext cx="15495588" cy="2592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2" name="Rectangle 2">
            <a:extLst>
              <a:ext uri="{FF2B5EF4-FFF2-40B4-BE49-F238E27FC236}">
                <a16:creationId xmlns:a16="http://schemas.microsoft.com/office/drawing/2014/main" id="{215A4256-BED2-C519-F8DB-64198D6A5232}"/>
              </a:ext>
            </a:extLst>
          </p:cNvPr>
          <p:cNvSpPr>
            <a:spLocks/>
          </p:cNvSpPr>
          <p:nvPr/>
        </p:nvSpPr>
        <p:spPr bwMode="auto">
          <a:xfrm>
            <a:off x="271463" y="5249863"/>
            <a:ext cx="15713075" cy="218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1pPr>
            <a:lvl2pPr marL="742950" indent="-285750"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2pPr>
            <a:lvl3pPr marL="1143000" indent="-228600"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3pPr>
            <a:lvl4pPr marL="1600200" indent="-228600"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4pPr>
            <a:lvl5pPr marL="2057400" indent="-228600"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9pPr>
          </a:lstStyle>
          <a:p>
            <a:pPr algn="ctr" eaLnBrk="1" hangingPunct="1"/>
            <a:r>
              <a:rPr lang="en-US" altLang="en-US">
                <a:solidFill>
                  <a:schemeClr val="tx1"/>
                </a:solidFill>
                <a:ea typeface="ＭＳ Ｐゴシック" panose="020B0600070205080204" pitchFamily="34" charset="-128"/>
              </a:rPr>
              <a:t>We want to keep track of which band is the </a:t>
            </a:r>
            <a:r>
              <a:rPr lang="ja-JP" altLang="en-US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“</a:t>
            </a:r>
            <a:r>
              <a:rPr lang="en-US" altLang="ja-JP">
                <a:solidFill>
                  <a:srgbClr val="FF00FF"/>
                </a:solidFill>
              </a:rPr>
              <a:t>creator</a:t>
            </a:r>
            <a:r>
              <a:rPr lang="ja-JP" altLang="en-US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”</a:t>
            </a:r>
            <a:r>
              <a:rPr lang="en-US" altLang="ja-JP">
                <a:solidFill>
                  <a:schemeClr val="tx1"/>
                </a:solidFill>
              </a:rPr>
              <a:t> of each music track...</a:t>
            </a:r>
          </a:p>
          <a:p>
            <a:pPr algn="ctr" eaLnBrk="1" hangingPunct="1"/>
            <a:r>
              <a:rPr lang="en-US" altLang="en-US">
                <a:solidFill>
                  <a:srgbClr val="FF00FF"/>
                </a:solidFill>
              </a:rPr>
              <a:t>What album</a:t>
            </a:r>
            <a:r>
              <a:rPr lang="en-US" altLang="en-US">
                <a:solidFill>
                  <a:schemeClr val="tx1"/>
                </a:solidFill>
              </a:rPr>
              <a:t> does this song </a:t>
            </a:r>
            <a:r>
              <a:rPr lang="ja-JP" altLang="en-US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“</a:t>
            </a:r>
            <a:r>
              <a:rPr lang="en-US" altLang="ja-JP">
                <a:solidFill>
                  <a:schemeClr val="tx1"/>
                </a:solidFill>
              </a:rPr>
              <a:t>belong to</a:t>
            </a:r>
            <a:r>
              <a:rPr lang="ja-JP" altLang="en-US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”</a:t>
            </a:r>
            <a:r>
              <a:rPr lang="en-US" altLang="ja-JP">
                <a:solidFill>
                  <a:schemeClr val="tx1"/>
                </a:solidFill>
              </a:rPr>
              <a:t>?</a:t>
            </a:r>
          </a:p>
          <a:p>
            <a:pPr algn="ctr" eaLnBrk="1" hangingPunct="1"/>
            <a:endParaRPr lang="en-US" altLang="en-US">
              <a:solidFill>
                <a:schemeClr val="tx1"/>
              </a:solidFill>
            </a:endParaRPr>
          </a:p>
          <a:p>
            <a:pPr algn="ctr" eaLnBrk="1" hangingPunct="1"/>
            <a:r>
              <a:rPr lang="en-US" altLang="en-US">
                <a:solidFill>
                  <a:srgbClr val="00FF00"/>
                </a:solidFill>
              </a:rPr>
              <a:t>Which album is this song related to?</a:t>
            </a:r>
          </a:p>
        </p:txBody>
      </p:sp>
      <p:sp>
        <p:nvSpPr>
          <p:cNvPr id="25603" name="Line 3">
            <a:extLst>
              <a:ext uri="{FF2B5EF4-FFF2-40B4-BE49-F238E27FC236}">
                <a16:creationId xmlns:a16="http://schemas.microsoft.com/office/drawing/2014/main" id="{0D2E1FE3-D91A-E7F3-FA27-99E40097EF9B}"/>
              </a:ext>
            </a:extLst>
          </p:cNvPr>
          <p:cNvSpPr>
            <a:spLocks noChangeShapeType="1"/>
          </p:cNvSpPr>
          <p:nvPr/>
        </p:nvSpPr>
        <p:spPr bwMode="auto">
          <a:xfrm>
            <a:off x="10274300" y="2130425"/>
            <a:ext cx="2130425" cy="1493838"/>
          </a:xfrm>
          <a:prstGeom prst="line">
            <a:avLst/>
          </a:prstGeom>
          <a:noFill/>
          <a:ln w="63500">
            <a:solidFill>
              <a:srgbClr val="FF00FF"/>
            </a:solidFill>
            <a:miter lim="800000"/>
            <a:headEnd type="stealth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5604" name="Line 4">
            <a:extLst>
              <a:ext uri="{FF2B5EF4-FFF2-40B4-BE49-F238E27FC236}">
                <a16:creationId xmlns:a16="http://schemas.microsoft.com/office/drawing/2014/main" id="{BAB1D116-D10E-0066-5345-56F6CC43F0D9}"/>
              </a:ext>
            </a:extLst>
          </p:cNvPr>
          <p:cNvSpPr>
            <a:spLocks noChangeShapeType="1"/>
          </p:cNvSpPr>
          <p:nvPr/>
        </p:nvSpPr>
        <p:spPr bwMode="auto">
          <a:xfrm>
            <a:off x="10344150" y="2844800"/>
            <a:ext cx="2481263" cy="1581150"/>
          </a:xfrm>
          <a:prstGeom prst="line">
            <a:avLst/>
          </a:prstGeom>
          <a:noFill/>
          <a:ln w="63500">
            <a:solidFill>
              <a:srgbClr val="FF00FF"/>
            </a:solidFill>
            <a:miter lim="800000"/>
            <a:headEnd type="stealth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5605" name="Line 5">
            <a:extLst>
              <a:ext uri="{FF2B5EF4-FFF2-40B4-BE49-F238E27FC236}">
                <a16:creationId xmlns:a16="http://schemas.microsoft.com/office/drawing/2014/main" id="{F96FEEC3-1085-0FD9-E32C-D8DA53377F83}"/>
              </a:ext>
            </a:extLst>
          </p:cNvPr>
          <p:cNvSpPr>
            <a:spLocks noChangeShapeType="1"/>
          </p:cNvSpPr>
          <p:nvPr/>
        </p:nvSpPr>
        <p:spPr bwMode="auto">
          <a:xfrm>
            <a:off x="4505325" y="2768600"/>
            <a:ext cx="1844675" cy="1382713"/>
          </a:xfrm>
          <a:prstGeom prst="line">
            <a:avLst/>
          </a:prstGeom>
          <a:noFill/>
          <a:ln w="63500">
            <a:solidFill>
              <a:srgbClr val="FF00FF"/>
            </a:solidFill>
            <a:miter lim="800000"/>
            <a:headEnd type="stealth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</p:spTree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1">
            <a:extLst>
              <a:ext uri="{FF2B5EF4-FFF2-40B4-BE49-F238E27FC236}">
                <a16:creationId xmlns:a16="http://schemas.microsoft.com/office/drawing/2014/main" id="{A1E50B25-B2CA-CEAE-813B-FD644D1D1CA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84263" y="508000"/>
            <a:ext cx="13933487" cy="2300288"/>
          </a:xfrm>
        </p:spPr>
        <p:txBody>
          <a:bodyPr/>
          <a:lstStyle/>
          <a:p>
            <a:pPr eaLnBrk="1" hangingPunct="1"/>
            <a:r>
              <a:rPr lang="en-US" altLang="en-US">
                <a:solidFill>
                  <a:srgbClr val="FFCC66"/>
                </a:solidFill>
              </a:rPr>
              <a:t>Database Normalization (3NF)</a:t>
            </a:r>
          </a:p>
        </p:txBody>
      </p:sp>
      <p:sp>
        <p:nvSpPr>
          <p:cNvPr id="26626" name="Rectangle 2">
            <a:extLst>
              <a:ext uri="{FF2B5EF4-FFF2-40B4-BE49-F238E27FC236}">
                <a16:creationId xmlns:a16="http://schemas.microsoft.com/office/drawing/2014/main" id="{7BB406BD-0F39-388E-D02C-36D7CAF3C29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54113" y="2605088"/>
            <a:ext cx="13935075" cy="5083175"/>
          </a:xfrm>
        </p:spPr>
        <p:txBody>
          <a:bodyPr/>
          <a:lstStyle/>
          <a:p>
            <a:pPr marL="214313" indent="0" eaLnBrk="1" hangingPunct="1">
              <a:buFont typeface="Gill Sans" panose="020B0502020104020203" pitchFamily="34" charset="-79"/>
              <a:buNone/>
            </a:pPr>
            <a:r>
              <a:rPr lang="en-US" altLang="en-US"/>
              <a:t>There is *tons* of database theory - way too much to understand without excessive predicate calculus</a:t>
            </a:r>
          </a:p>
          <a:p>
            <a:pPr marL="1041400" lvl="1" eaLnBrk="1" hangingPunct="1"/>
            <a:r>
              <a:rPr lang="en-US" altLang="en-US">
                <a:solidFill>
                  <a:srgbClr val="00FF00"/>
                </a:solidFill>
              </a:rPr>
              <a:t>Do not replicate data. </a:t>
            </a:r>
            <a:r>
              <a:rPr lang="en-US" altLang="en-US"/>
              <a:t>Instead, reference data. Point at data.</a:t>
            </a:r>
          </a:p>
          <a:p>
            <a:pPr marL="1041400" lvl="1" eaLnBrk="1" hangingPunct="1"/>
            <a:r>
              <a:rPr lang="en-US" altLang="en-US"/>
              <a:t>Use </a:t>
            </a:r>
            <a:r>
              <a:rPr lang="en-US" altLang="en-US">
                <a:solidFill>
                  <a:srgbClr val="00FF00"/>
                </a:solidFill>
              </a:rPr>
              <a:t>integers for keys</a:t>
            </a:r>
            <a:r>
              <a:rPr lang="en-US" altLang="en-US"/>
              <a:t> and for references.</a:t>
            </a:r>
          </a:p>
          <a:p>
            <a:pPr marL="1041400" lvl="1" eaLnBrk="1" hangingPunct="1"/>
            <a:r>
              <a:rPr lang="en-US" altLang="en-US"/>
              <a:t>Add a special </a:t>
            </a:r>
            <a:r>
              <a:rPr lang="ja-JP" altLang="en-US">
                <a:latin typeface="Arial" panose="020B0604020202020204" pitchFamily="34" charset="0"/>
              </a:rPr>
              <a:t>“</a:t>
            </a:r>
            <a:r>
              <a:rPr lang="en-US" altLang="ja-JP">
                <a:solidFill>
                  <a:srgbClr val="FF7F00"/>
                </a:solidFill>
              </a:rPr>
              <a:t>key</a:t>
            </a:r>
            <a:r>
              <a:rPr lang="ja-JP" altLang="en-US">
                <a:latin typeface="Arial" panose="020B0604020202020204" pitchFamily="34" charset="0"/>
              </a:rPr>
              <a:t>”</a:t>
            </a:r>
            <a:r>
              <a:rPr lang="en-US" altLang="ja-JP"/>
              <a:t> column to each table, which you will make references to.</a:t>
            </a:r>
            <a:endParaRPr lang="en-US" altLang="en-US"/>
          </a:p>
        </p:txBody>
      </p:sp>
      <p:sp>
        <p:nvSpPr>
          <p:cNvPr id="26627" name="Rectangle 3">
            <a:extLst>
              <a:ext uri="{FF2B5EF4-FFF2-40B4-BE49-F238E27FC236}">
                <a16:creationId xmlns:a16="http://schemas.microsoft.com/office/drawing/2014/main" id="{47ECCEDF-BFA6-9253-5F0D-CE05556F0576}"/>
              </a:ext>
            </a:extLst>
          </p:cNvPr>
          <p:cNvSpPr>
            <a:spLocks/>
          </p:cNvSpPr>
          <p:nvPr/>
        </p:nvSpPr>
        <p:spPr bwMode="auto">
          <a:xfrm>
            <a:off x="4141788" y="8151813"/>
            <a:ext cx="7669212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1pPr>
            <a:lvl2pPr marL="742950" indent="-28575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2pPr>
            <a:lvl3pPr marL="11430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3pPr>
            <a:lvl4pPr marL="16002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4pPr>
            <a:lvl5pPr marL="20574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5pPr>
            <a:lvl6pPr marL="25146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6pPr>
            <a:lvl7pPr marL="29718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7pPr>
            <a:lvl8pPr marL="34290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8pPr>
            <a:lvl9pPr marL="38862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 sz="2800">
                <a:solidFill>
                  <a:srgbClr val="FFFFFF"/>
                </a:solidFill>
                <a:ea typeface="ＭＳ Ｐゴシック" panose="020B0600070205080204" pitchFamily="34" charset="-128"/>
              </a:rPr>
              <a:t>http://en.wikipedia.org/wiki/Database_normalization</a:t>
            </a:r>
          </a:p>
        </p:txBody>
      </p:sp>
    </p:spTree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49" name="Picture 10" descr="mamp-music-insert-album-done.png">
            <a:extLst>
              <a:ext uri="{FF2B5EF4-FFF2-40B4-BE49-F238E27FC236}">
                <a16:creationId xmlns:a16="http://schemas.microsoft.com/office/drawing/2014/main" id="{D6D167A1-BEB9-6DA1-865E-9B47149E93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94" t="59361" r="41479" b="27544"/>
          <a:stretch>
            <a:fillRect/>
          </a:stretch>
        </p:blipFill>
        <p:spPr bwMode="auto">
          <a:xfrm>
            <a:off x="2573338" y="6197600"/>
            <a:ext cx="9902825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50" name="Rectangle 3">
            <a:extLst>
              <a:ext uri="{FF2B5EF4-FFF2-40B4-BE49-F238E27FC236}">
                <a16:creationId xmlns:a16="http://schemas.microsoft.com/office/drawing/2014/main" id="{53D04791-CC15-4EB4-CC3E-D056AF3562C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84263" y="642938"/>
            <a:ext cx="13933487" cy="2300287"/>
          </a:xfrm>
        </p:spPr>
        <p:txBody>
          <a:bodyPr/>
          <a:lstStyle/>
          <a:p>
            <a:pPr eaLnBrk="1" hangingPunct="1"/>
            <a:r>
              <a:rPr lang="en-US" altLang="en-US">
                <a:solidFill>
                  <a:srgbClr val="FFCC66"/>
                </a:solidFill>
              </a:rPr>
              <a:t>Integer Reference Pattern</a:t>
            </a:r>
          </a:p>
        </p:txBody>
      </p:sp>
      <p:sp>
        <p:nvSpPr>
          <p:cNvPr id="27651" name="AutoShape 4">
            <a:extLst>
              <a:ext uri="{FF2B5EF4-FFF2-40B4-BE49-F238E27FC236}">
                <a16:creationId xmlns:a16="http://schemas.microsoft.com/office/drawing/2014/main" id="{AC752349-9DC5-6C1C-7B9C-EC9C776335D7}"/>
              </a:ext>
            </a:extLst>
          </p:cNvPr>
          <p:cNvSpPr>
            <a:spLocks/>
          </p:cNvSpPr>
          <p:nvPr/>
        </p:nvSpPr>
        <p:spPr bwMode="auto">
          <a:xfrm>
            <a:off x="10556875" y="6807200"/>
            <a:ext cx="1782763" cy="442913"/>
          </a:xfrm>
          <a:prstGeom prst="roundRect">
            <a:avLst>
              <a:gd name="adj" fmla="val 42856"/>
            </a:avLst>
          </a:prstGeom>
          <a:noFill/>
          <a:ln w="57150">
            <a:solidFill>
              <a:srgbClr val="FF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1pPr>
            <a:lvl2pPr marL="742950" indent="-285750"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2pPr>
            <a:lvl3pPr marL="1143000" indent="-228600"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3pPr>
            <a:lvl4pPr marL="1600200" indent="-228600"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4pPr>
            <a:lvl5pPr marL="2057400" indent="-228600"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9pPr>
          </a:lstStyle>
          <a:p>
            <a:pPr algn="ctr" eaLnBrk="1" hangingPunct="1"/>
            <a:endParaRPr lang="en-US" altLang="en-US">
              <a:solidFill>
                <a:srgbClr val="FF00FF"/>
              </a:solidFill>
            </a:endParaRPr>
          </a:p>
        </p:txBody>
      </p:sp>
      <p:pic>
        <p:nvPicPr>
          <p:cNvPr id="27652" name="Picture 9" descr="mamp-music-insert-artist-done.png">
            <a:extLst>
              <a:ext uri="{FF2B5EF4-FFF2-40B4-BE49-F238E27FC236}">
                <a16:creationId xmlns:a16="http://schemas.microsoft.com/office/drawing/2014/main" id="{E467D580-CB5E-EBEB-8BC0-901CBD6226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08" t="59180" r="53169" b="27621"/>
          <a:stretch>
            <a:fillRect/>
          </a:stretch>
        </p:blipFill>
        <p:spPr bwMode="auto">
          <a:xfrm>
            <a:off x="9051925" y="3302000"/>
            <a:ext cx="6305550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53" name="Rectangle 6">
            <a:extLst>
              <a:ext uri="{FF2B5EF4-FFF2-40B4-BE49-F238E27FC236}">
                <a16:creationId xmlns:a16="http://schemas.microsoft.com/office/drawing/2014/main" id="{D055D2FA-9FB2-A81D-CC44-BD48A60EA6C0}"/>
              </a:ext>
            </a:extLst>
          </p:cNvPr>
          <p:cNvSpPr>
            <a:spLocks/>
          </p:cNvSpPr>
          <p:nvPr/>
        </p:nvSpPr>
        <p:spPr bwMode="auto">
          <a:xfrm>
            <a:off x="1030288" y="2844800"/>
            <a:ext cx="5851525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1pPr>
            <a:lvl2pPr marL="742950" indent="-28575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2pPr>
            <a:lvl3pPr marL="11430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3pPr>
            <a:lvl4pPr marL="16002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4pPr>
            <a:lvl5pPr marL="20574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5pPr>
            <a:lvl6pPr marL="25146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6pPr>
            <a:lvl7pPr marL="29718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7pPr>
            <a:lvl8pPr marL="34290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8pPr>
            <a:lvl9pPr marL="38862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>
                <a:solidFill>
                  <a:srgbClr val="FF7F00"/>
                </a:solidFill>
                <a:ea typeface="ＭＳ Ｐゴシック" panose="020B0600070205080204" pitchFamily="34" charset="-128"/>
              </a:rPr>
              <a:t>We use integer columns in one table to reference (or look up) rows in another table. </a:t>
            </a:r>
          </a:p>
        </p:txBody>
      </p:sp>
      <p:sp>
        <p:nvSpPr>
          <p:cNvPr id="27654" name="Rectangle 9">
            <a:extLst>
              <a:ext uri="{FF2B5EF4-FFF2-40B4-BE49-F238E27FC236}">
                <a16:creationId xmlns:a16="http://schemas.microsoft.com/office/drawing/2014/main" id="{A74B4AFC-80EB-80E9-073B-698F987D03E0}"/>
              </a:ext>
            </a:extLst>
          </p:cNvPr>
          <p:cNvSpPr>
            <a:spLocks/>
          </p:cNvSpPr>
          <p:nvPr/>
        </p:nvSpPr>
        <p:spPr bwMode="auto">
          <a:xfrm>
            <a:off x="7731125" y="3335338"/>
            <a:ext cx="1085850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1pPr>
            <a:lvl2pPr marL="742950" indent="-28575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2pPr>
            <a:lvl3pPr marL="11430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3pPr>
            <a:lvl4pPr marL="16002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4pPr>
            <a:lvl5pPr marL="20574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5pPr>
            <a:lvl6pPr marL="25146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6pPr>
            <a:lvl7pPr marL="29718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7pPr>
            <a:lvl8pPr marL="34290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8pPr>
            <a:lvl9pPr marL="38862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>
                <a:solidFill>
                  <a:srgbClr val="FF00FF"/>
                </a:solidFill>
                <a:ea typeface="ＭＳ Ｐゴシック" panose="020B0600070205080204" pitchFamily="34" charset="-128"/>
              </a:rPr>
              <a:t>Artist</a:t>
            </a:r>
          </a:p>
        </p:txBody>
      </p:sp>
      <p:sp>
        <p:nvSpPr>
          <p:cNvPr id="27655" name="Rectangle 11">
            <a:extLst>
              <a:ext uri="{FF2B5EF4-FFF2-40B4-BE49-F238E27FC236}">
                <a16:creationId xmlns:a16="http://schemas.microsoft.com/office/drawing/2014/main" id="{1C7339CD-AE1F-698E-A48E-0ED822964022}"/>
              </a:ext>
            </a:extLst>
          </p:cNvPr>
          <p:cNvSpPr>
            <a:spLocks/>
          </p:cNvSpPr>
          <p:nvPr/>
        </p:nvSpPr>
        <p:spPr bwMode="auto">
          <a:xfrm>
            <a:off x="1100138" y="6154738"/>
            <a:ext cx="1228725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1pPr>
            <a:lvl2pPr marL="742950" indent="-28575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2pPr>
            <a:lvl3pPr marL="11430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3pPr>
            <a:lvl4pPr marL="16002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4pPr>
            <a:lvl5pPr marL="20574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5pPr>
            <a:lvl6pPr marL="25146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6pPr>
            <a:lvl7pPr marL="29718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7pPr>
            <a:lvl8pPr marL="34290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8pPr>
            <a:lvl9pPr marL="38862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>
                <a:solidFill>
                  <a:srgbClr val="FF00FF"/>
                </a:solidFill>
                <a:ea typeface="ＭＳ Ｐゴシック" panose="020B0600070205080204" pitchFamily="34" charset="-128"/>
              </a:rPr>
              <a:t>Album</a:t>
            </a:r>
          </a:p>
        </p:txBody>
      </p:sp>
      <p:sp>
        <p:nvSpPr>
          <p:cNvPr id="27656" name="AutoShape 4">
            <a:extLst>
              <a:ext uri="{FF2B5EF4-FFF2-40B4-BE49-F238E27FC236}">
                <a16:creationId xmlns:a16="http://schemas.microsoft.com/office/drawing/2014/main" id="{528FEBA0-91F8-32FC-963E-66AFA3D68448}"/>
              </a:ext>
            </a:extLst>
          </p:cNvPr>
          <p:cNvSpPr>
            <a:spLocks/>
          </p:cNvSpPr>
          <p:nvPr/>
        </p:nvSpPr>
        <p:spPr bwMode="auto">
          <a:xfrm>
            <a:off x="11947525" y="4368800"/>
            <a:ext cx="1524000" cy="442913"/>
          </a:xfrm>
          <a:prstGeom prst="roundRect">
            <a:avLst>
              <a:gd name="adj" fmla="val 42856"/>
            </a:avLst>
          </a:prstGeom>
          <a:noFill/>
          <a:ln w="57150">
            <a:solidFill>
              <a:srgbClr val="FF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1pPr>
            <a:lvl2pPr marL="742950" indent="-285750"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2pPr>
            <a:lvl3pPr marL="1143000" indent="-228600"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3pPr>
            <a:lvl4pPr marL="1600200" indent="-228600"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4pPr>
            <a:lvl5pPr marL="2057400" indent="-228600"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9pPr>
          </a:lstStyle>
          <a:p>
            <a:pPr algn="ctr" eaLnBrk="1" hangingPunct="1"/>
            <a:endParaRPr lang="en-US" altLang="en-US">
              <a:solidFill>
                <a:srgbClr val="FF00FF"/>
              </a:solidFill>
            </a:endParaRPr>
          </a:p>
        </p:txBody>
      </p:sp>
      <p:sp>
        <p:nvSpPr>
          <p:cNvPr id="27657" name="Line 5">
            <a:extLst>
              <a:ext uri="{FF2B5EF4-FFF2-40B4-BE49-F238E27FC236}">
                <a16:creationId xmlns:a16="http://schemas.microsoft.com/office/drawing/2014/main" id="{A5147BDC-3B47-B753-793E-AA7C1AE9047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2176125" y="4826000"/>
            <a:ext cx="762000" cy="1981200"/>
          </a:xfrm>
          <a:prstGeom prst="line">
            <a:avLst/>
          </a:prstGeom>
          <a:noFill/>
          <a:ln w="76200">
            <a:solidFill>
              <a:srgbClr val="FF00FF"/>
            </a:solidFill>
            <a:miter lim="800000"/>
            <a:headEnd type="stealth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</p:spTree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Shape 548">
            <a:extLst>
              <a:ext uri="{FF2B5EF4-FFF2-40B4-BE49-F238E27FC236}">
                <a16:creationId xmlns:a16="http://schemas.microsoft.com/office/drawing/2014/main" id="{04D30A22-90EB-B748-CBD8-D5574B2E35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113" y="1538288"/>
            <a:ext cx="13935075" cy="3084512"/>
          </a:xfrm>
        </p:spPr>
        <p:txBody>
          <a:bodyPr anchor="b"/>
          <a:lstStyle/>
          <a:p>
            <a:pPr>
              <a:buClr>
                <a:srgbClr val="00FF00"/>
              </a:buClr>
              <a:buSzPct val="25000"/>
            </a:pPr>
            <a:r>
              <a:rPr lang="en-US" altLang="en-US" sz="7800">
                <a:solidFill>
                  <a:srgbClr val="FFCC66"/>
                </a:solidFill>
                <a:latin typeface="Gill Sans MT" panose="020B0502020104020203" pitchFamily="34" charset="77"/>
                <a:sym typeface="Cabin" charset="0"/>
              </a:rPr>
              <a:t>Key Terminology</a:t>
            </a:r>
          </a:p>
        </p:txBody>
      </p:sp>
      <p:sp>
        <p:nvSpPr>
          <p:cNvPr id="28674" name="Shape 549">
            <a:extLst>
              <a:ext uri="{FF2B5EF4-FFF2-40B4-BE49-F238E27FC236}">
                <a16:creationId xmlns:a16="http://schemas.microsoft.com/office/drawing/2014/main" id="{667E0954-75EF-5199-E698-482070C747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54113" y="4710113"/>
            <a:ext cx="13935075" cy="1055687"/>
          </a:xfrm>
        </p:spPr>
        <p:txBody>
          <a:bodyPr anchor="t"/>
          <a:lstStyle/>
          <a:p>
            <a:pPr marL="0" indent="0" algn="ctr">
              <a:spcBef>
                <a:spcPct val="0"/>
              </a:spcBef>
              <a:buClr>
                <a:srgbClr val="FFFFFF"/>
              </a:buClr>
              <a:buSzPct val="25000"/>
              <a:buFont typeface="Gill Sans" panose="020B0502020104020203" pitchFamily="34" charset="-79"/>
              <a:buNone/>
            </a:pPr>
            <a:r>
              <a:rPr lang="en-US" altLang="en-US" sz="3200">
                <a:solidFill>
                  <a:srgbClr val="FFFFFF"/>
                </a:solidFill>
                <a:latin typeface="Gill Sans MT" panose="020B0502020104020203" pitchFamily="34" charset="77"/>
                <a:sym typeface="Cabin" charset="0"/>
              </a:rPr>
              <a:t>Finding our way around....</a:t>
            </a:r>
          </a:p>
        </p:txBody>
      </p:sp>
    </p:spTree>
  </p:cSld>
  <p:clrMapOvr>
    <a:masterClrMapping/>
  </p:clrMapOvr>
  <p:transition spd="slow">
    <p:cut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Shape 554">
            <a:extLst>
              <a:ext uri="{FF2B5EF4-FFF2-40B4-BE49-F238E27FC236}">
                <a16:creationId xmlns:a16="http://schemas.microsoft.com/office/drawing/2014/main" id="{FDE2BDB4-0709-14C3-28AA-449CC27EC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263" y="779463"/>
            <a:ext cx="13933487" cy="2300287"/>
          </a:xfrm>
        </p:spPr>
        <p:txBody>
          <a:bodyPr/>
          <a:lstStyle/>
          <a:p>
            <a:pPr>
              <a:buClr>
                <a:srgbClr val="00FF00"/>
              </a:buClr>
              <a:buSzPct val="25000"/>
            </a:pPr>
            <a:r>
              <a:rPr lang="en-US" altLang="en-US">
                <a:solidFill>
                  <a:srgbClr val="FFCC66"/>
                </a:solidFill>
                <a:latin typeface="Gill Sans Regular" panose="020B0A02020104020203" pitchFamily="34" charset="77"/>
                <a:sym typeface="Cabin" charset="0"/>
              </a:rPr>
              <a:t>Three Kinds of Keys</a:t>
            </a:r>
          </a:p>
        </p:txBody>
      </p:sp>
      <p:sp>
        <p:nvSpPr>
          <p:cNvPr id="30722" name="Shape 555">
            <a:extLst>
              <a:ext uri="{FF2B5EF4-FFF2-40B4-BE49-F238E27FC236}">
                <a16:creationId xmlns:a16="http://schemas.microsoft.com/office/drawing/2014/main" id="{D7294355-2A2A-A4C9-590B-81CABEBD87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54113" y="2605088"/>
            <a:ext cx="8397875" cy="5700712"/>
          </a:xfrm>
        </p:spPr>
        <p:txBody>
          <a:bodyPr/>
          <a:lstStyle/>
          <a:p>
            <a:pPr marL="457200" indent="-457200">
              <a:spcBef>
                <a:spcPct val="0"/>
              </a:spcBef>
              <a:spcAft>
                <a:spcPts val="1000"/>
              </a:spcAft>
              <a:buClr>
                <a:srgbClr val="FFFFFF"/>
              </a:buClr>
              <a:buSzPct val="100000"/>
              <a:buFont typeface="Cabin" charset="0"/>
              <a:buChar char="•"/>
            </a:pPr>
            <a:r>
              <a:rPr lang="en-US" altLang="en-US">
                <a:solidFill>
                  <a:srgbClr val="FF7F00"/>
                </a:solidFill>
                <a:latin typeface="Gill Sans Regular" panose="020B0A02020104020203" pitchFamily="34" charset="77"/>
                <a:sym typeface="Cabin" charset="0"/>
              </a:rPr>
              <a:t>Primary key</a:t>
            </a:r>
            <a:r>
              <a:rPr lang="en-US" altLang="en-US">
                <a:solidFill>
                  <a:srgbClr val="FFFFFF"/>
                </a:solidFill>
                <a:latin typeface="Gill Sans Regular" panose="020B0A02020104020203" pitchFamily="34" charset="77"/>
                <a:sym typeface="Cabin" charset="0"/>
              </a:rPr>
              <a:t> - generally an integer auto-increment field</a:t>
            </a:r>
          </a:p>
          <a:p>
            <a:pPr marL="457200" indent="-457200">
              <a:spcBef>
                <a:spcPts val="3500"/>
              </a:spcBef>
              <a:spcAft>
                <a:spcPts val="1000"/>
              </a:spcAft>
              <a:buClr>
                <a:srgbClr val="FFFFFF"/>
              </a:buClr>
              <a:buSzPct val="100000"/>
              <a:buFont typeface="Cabin" charset="0"/>
              <a:buChar char="•"/>
            </a:pPr>
            <a:r>
              <a:rPr lang="en-US" altLang="en-US">
                <a:solidFill>
                  <a:srgbClr val="00FF00"/>
                </a:solidFill>
                <a:latin typeface="Gill Sans Regular" panose="020B0A02020104020203" pitchFamily="34" charset="77"/>
                <a:sym typeface="Cabin" charset="0"/>
              </a:rPr>
              <a:t>Logical key</a:t>
            </a:r>
            <a:r>
              <a:rPr lang="en-US" altLang="en-US">
                <a:solidFill>
                  <a:srgbClr val="FFFFFF"/>
                </a:solidFill>
                <a:latin typeface="Gill Sans Regular" panose="020B0A02020104020203" pitchFamily="34" charset="77"/>
                <a:sym typeface="Cabin" charset="0"/>
              </a:rPr>
              <a:t> - what the outside world uses for lookup</a:t>
            </a:r>
          </a:p>
          <a:p>
            <a:pPr marL="457200" indent="-457200">
              <a:spcBef>
                <a:spcPts val="3500"/>
              </a:spcBef>
              <a:spcAft>
                <a:spcPts val="1000"/>
              </a:spcAft>
              <a:buClr>
                <a:srgbClr val="FFFFFF"/>
              </a:buClr>
              <a:buSzPct val="100000"/>
              <a:buFont typeface="Cabin" charset="0"/>
              <a:buChar char="•"/>
            </a:pPr>
            <a:r>
              <a:rPr lang="en-US" altLang="en-US">
                <a:solidFill>
                  <a:srgbClr val="FF00FF"/>
                </a:solidFill>
                <a:latin typeface="Gill Sans Regular" panose="020B0A02020104020203" pitchFamily="34" charset="77"/>
                <a:sym typeface="Cabin" charset="0"/>
              </a:rPr>
              <a:t>Foreign key</a:t>
            </a:r>
            <a:r>
              <a:rPr lang="en-US" altLang="en-US">
                <a:solidFill>
                  <a:srgbClr val="FFFFFF"/>
                </a:solidFill>
                <a:latin typeface="Gill Sans Regular" panose="020B0A02020104020203" pitchFamily="34" charset="77"/>
                <a:sym typeface="Cabin" charset="0"/>
              </a:rPr>
              <a:t> - generally an integer key pointing to a row in another table</a:t>
            </a:r>
          </a:p>
        </p:txBody>
      </p:sp>
      <p:sp>
        <p:nvSpPr>
          <p:cNvPr id="30723" name="Shape 556">
            <a:extLst>
              <a:ext uri="{FF2B5EF4-FFF2-40B4-BE49-F238E27FC236}">
                <a16:creationId xmlns:a16="http://schemas.microsoft.com/office/drawing/2014/main" id="{F0C6CFC4-C6C7-6548-512D-3008C95D55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39550" y="3651250"/>
            <a:ext cx="3043238" cy="3302000"/>
          </a:xfrm>
          <a:prstGeom prst="rect">
            <a:avLst/>
          </a:prstGeom>
          <a:noFill/>
          <a:ln w="12700" cap="rnd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>
            <a:lvl1pPr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1pPr>
            <a:lvl2pPr marL="742950" indent="-28575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2pPr>
            <a:lvl3pPr marL="11430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3pPr>
            <a:lvl4pPr marL="16002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4pPr>
            <a:lvl5pPr marL="20574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5pPr>
            <a:lvl6pPr marL="25146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6pPr>
            <a:lvl7pPr marL="29718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7pPr>
            <a:lvl8pPr marL="34290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8pPr>
            <a:lvl9pPr marL="38862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FFFF00"/>
              </a:buClr>
              <a:buSzPct val="25000"/>
              <a:buFont typeface="Cabin" charset="0"/>
              <a:buNone/>
            </a:pPr>
            <a:r>
              <a:rPr lang="en-US" altLang="en-US" sz="4400">
                <a:solidFill>
                  <a:srgbClr val="FFFF00"/>
                </a:solidFill>
                <a:latin typeface="Gill Sans Regular" panose="020B0A02020104020203" pitchFamily="34" charset="77"/>
                <a:sym typeface="Cabin" charset="0"/>
              </a:rPr>
              <a:t> Album</a:t>
            </a:r>
          </a:p>
          <a:p>
            <a:pPr eaLnBrk="1" hangingPunct="1">
              <a:spcBef>
                <a:spcPct val="0"/>
              </a:spcBef>
              <a:buClr>
                <a:srgbClr val="FF7F00"/>
              </a:buClr>
              <a:buSzPct val="25000"/>
              <a:buFont typeface="Cabin" charset="0"/>
              <a:buNone/>
            </a:pPr>
            <a:r>
              <a:rPr lang="en-US" altLang="en-US" sz="4400">
                <a:solidFill>
                  <a:srgbClr val="FF7F00"/>
                </a:solidFill>
                <a:latin typeface="Gill Sans Regular" panose="020B0A02020104020203" pitchFamily="34" charset="77"/>
                <a:sym typeface="Cabin" charset="0"/>
              </a:rPr>
              <a:t> album_id</a:t>
            </a:r>
          </a:p>
          <a:p>
            <a:pPr eaLnBrk="1" hangingPunct="1">
              <a:spcBef>
                <a:spcPct val="0"/>
              </a:spcBef>
              <a:buClr>
                <a:srgbClr val="00FF00"/>
              </a:buClr>
              <a:buSzPct val="25000"/>
              <a:buFont typeface="Cabin" charset="0"/>
              <a:buNone/>
            </a:pPr>
            <a:r>
              <a:rPr lang="en-US" altLang="en-US" sz="4400">
                <a:solidFill>
                  <a:srgbClr val="00FF00"/>
                </a:solidFill>
                <a:latin typeface="Gill Sans Regular" panose="020B0A02020104020203" pitchFamily="34" charset="77"/>
                <a:sym typeface="Cabin" charset="0"/>
              </a:rPr>
              <a:t> title</a:t>
            </a:r>
          </a:p>
          <a:p>
            <a:pPr eaLnBrk="1" hangingPunct="1">
              <a:spcBef>
                <a:spcPct val="0"/>
              </a:spcBef>
              <a:buClr>
                <a:srgbClr val="FF00FF"/>
              </a:buClr>
              <a:buSzPct val="25000"/>
              <a:buFont typeface="Cabin" charset="0"/>
              <a:buNone/>
            </a:pPr>
            <a:r>
              <a:rPr lang="en-US" altLang="en-US" sz="4400">
                <a:solidFill>
                  <a:srgbClr val="FF00FF"/>
                </a:solidFill>
                <a:latin typeface="Gill Sans Regular" panose="020B0A02020104020203" pitchFamily="34" charset="77"/>
                <a:sym typeface="Cabin" charset="0"/>
              </a:rPr>
              <a:t> artist_id</a:t>
            </a:r>
          </a:p>
          <a:p>
            <a:pPr eaLnBrk="1" hangingPunct="1">
              <a:spcBef>
                <a:spcPct val="0"/>
              </a:spcBef>
              <a:buClr>
                <a:srgbClr val="FFFFFF"/>
              </a:buClr>
              <a:buSzPct val="25000"/>
              <a:buFont typeface="Cabin" charset="0"/>
              <a:buNone/>
            </a:pPr>
            <a:r>
              <a:rPr lang="en-US" altLang="en-US" sz="4400">
                <a:solidFill>
                  <a:srgbClr val="FFFFFF"/>
                </a:solidFill>
                <a:latin typeface="Gill Sans Regular" panose="020B0A02020104020203" pitchFamily="34" charset="77"/>
                <a:sym typeface="Cabin" charset="0"/>
              </a:rPr>
              <a:t> ...</a:t>
            </a:r>
          </a:p>
        </p:txBody>
      </p:sp>
      <p:cxnSp>
        <p:nvCxnSpPr>
          <p:cNvPr id="30724" name="Shape 557">
            <a:extLst>
              <a:ext uri="{FF2B5EF4-FFF2-40B4-BE49-F238E27FC236}">
                <a16:creationId xmlns:a16="http://schemas.microsoft.com/office/drawing/2014/main" id="{FDAD3F88-4A4C-5A3B-BB52-59C877668B3D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13990638" y="5184775"/>
            <a:ext cx="989012" cy="725488"/>
          </a:xfrm>
          <a:prstGeom prst="straightConnector1">
            <a:avLst/>
          </a:prstGeom>
          <a:noFill/>
          <a:ln w="63500" cap="rnd">
            <a:solidFill>
              <a:srgbClr val="FF00FF"/>
            </a:solidFill>
            <a:miter lim="800000"/>
            <a:headEnd type="stealth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  <p:transition spd="slow">
    <p:cut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Shape 562">
            <a:extLst>
              <a:ext uri="{FF2B5EF4-FFF2-40B4-BE49-F238E27FC236}">
                <a16:creationId xmlns:a16="http://schemas.microsoft.com/office/drawing/2014/main" id="{53DC0983-EBEB-FA8D-A347-F5FB332035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263" y="508000"/>
            <a:ext cx="13933487" cy="2300288"/>
          </a:xfrm>
        </p:spPr>
        <p:txBody>
          <a:bodyPr/>
          <a:lstStyle/>
          <a:p>
            <a:pPr>
              <a:buClr>
                <a:srgbClr val="FF7F00"/>
              </a:buClr>
              <a:buSzPct val="25000"/>
            </a:pPr>
            <a:r>
              <a:rPr lang="en-US" altLang="en-US">
                <a:solidFill>
                  <a:srgbClr val="FFCC66"/>
                </a:solidFill>
                <a:latin typeface="Gill Sans Regular" panose="020B0A02020104020203" pitchFamily="34" charset="77"/>
                <a:sym typeface="Cabin" charset="0"/>
              </a:rPr>
              <a:t>Primary Key Rules</a:t>
            </a:r>
          </a:p>
        </p:txBody>
      </p:sp>
      <p:sp>
        <p:nvSpPr>
          <p:cNvPr id="563" name="Shape 563">
            <a:extLst>
              <a:ext uri="{FF2B5EF4-FFF2-40B4-BE49-F238E27FC236}">
                <a16:creationId xmlns:a16="http://schemas.microsoft.com/office/drawing/2014/main" id="{8112BF8E-306C-CD21-332F-AA68F463614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154113" y="2605088"/>
            <a:ext cx="9236075" cy="5700712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spcAft>
                <a:spcPts val="0"/>
              </a:spcAft>
              <a:buFont typeface="Gill Sans" charset="0"/>
              <a:buNone/>
              <a:defRPr/>
            </a:pPr>
            <a:r>
              <a:rPr lang="en-US" dirty="0">
                <a:solidFill>
                  <a:schemeClr val="lt1"/>
                </a:solidFill>
                <a:latin typeface="Gill Sans Regular" charset="0"/>
                <a:ea typeface="Gill Sans Regular" charset="0"/>
                <a:cs typeface="Gill Sans Regular" charset="0"/>
                <a:sym typeface="Cabin"/>
              </a:rPr>
              <a:t>Best practices:</a:t>
            </a:r>
          </a:p>
          <a:p>
            <a:pPr marL="457206" indent="-457206">
              <a:spcBef>
                <a:spcPts val="3500"/>
              </a:spcBef>
              <a:spcAft>
                <a:spcPts val="1001"/>
              </a:spcAft>
              <a:buClr>
                <a:schemeClr val="lt1"/>
              </a:buClr>
              <a:buSzPct val="100000"/>
              <a:buFont typeface="Cabin"/>
              <a:buChar char="•"/>
              <a:defRPr/>
            </a:pPr>
            <a:r>
              <a:rPr lang="en-US" dirty="0">
                <a:solidFill>
                  <a:schemeClr val="lt1"/>
                </a:solidFill>
                <a:latin typeface="Gill Sans Regular" charset="0"/>
                <a:ea typeface="Gill Sans Regular" charset="0"/>
                <a:cs typeface="Gill Sans Regular" charset="0"/>
                <a:sym typeface="Cabin"/>
              </a:rPr>
              <a:t>Never use your </a:t>
            </a:r>
            <a:r>
              <a:rPr lang="en-US" dirty="0">
                <a:solidFill>
                  <a:srgbClr val="00FF00"/>
                </a:solidFill>
                <a:latin typeface="Gill Sans Regular" charset="0"/>
                <a:ea typeface="Gill Sans Regular" charset="0"/>
                <a:cs typeface="Gill Sans Regular" charset="0"/>
                <a:sym typeface="Cabin"/>
              </a:rPr>
              <a:t>logical key</a:t>
            </a:r>
            <a:r>
              <a:rPr lang="en-US" dirty="0">
                <a:solidFill>
                  <a:schemeClr val="lt1"/>
                </a:solidFill>
                <a:latin typeface="Gill Sans Regular" charset="0"/>
                <a:ea typeface="Gill Sans Regular" charset="0"/>
                <a:cs typeface="Gill Sans Regular" charset="0"/>
                <a:sym typeface="Cabin"/>
              </a:rPr>
              <a:t> as the </a:t>
            </a:r>
            <a:r>
              <a:rPr lang="en-US" dirty="0">
                <a:solidFill>
                  <a:srgbClr val="FF7F00"/>
                </a:solidFill>
                <a:latin typeface="Gill Sans Regular" charset="0"/>
                <a:ea typeface="Gill Sans Regular" charset="0"/>
                <a:cs typeface="Gill Sans Regular" charset="0"/>
                <a:sym typeface="Cabin"/>
              </a:rPr>
              <a:t>primary key</a:t>
            </a:r>
            <a:r>
              <a:rPr lang="en-US" dirty="0">
                <a:latin typeface="Gill Sans Regular" charset="0"/>
                <a:ea typeface="Gill Sans Regular" charset="0"/>
                <a:cs typeface="Gill Sans Regular" charset="0"/>
                <a:sym typeface="Cabin"/>
              </a:rPr>
              <a:t>.</a:t>
            </a:r>
          </a:p>
          <a:p>
            <a:pPr marL="457206" indent="-457206">
              <a:spcBef>
                <a:spcPts val="3500"/>
              </a:spcBef>
              <a:spcAft>
                <a:spcPts val="1001"/>
              </a:spcAft>
              <a:buClr>
                <a:schemeClr val="lt1"/>
              </a:buClr>
              <a:buSzPct val="100000"/>
              <a:buFont typeface="Cabin"/>
              <a:buChar char="•"/>
              <a:defRPr/>
            </a:pPr>
            <a:r>
              <a:rPr lang="en-US" dirty="0">
                <a:solidFill>
                  <a:srgbClr val="00FF00"/>
                </a:solidFill>
                <a:latin typeface="Gill Sans Regular" charset="0"/>
                <a:ea typeface="Gill Sans Regular" charset="0"/>
                <a:cs typeface="Gill Sans Regular" charset="0"/>
                <a:sym typeface="Cabin"/>
              </a:rPr>
              <a:t>Logical keys</a:t>
            </a:r>
            <a:r>
              <a:rPr lang="en-US" dirty="0">
                <a:solidFill>
                  <a:schemeClr val="lt1"/>
                </a:solidFill>
                <a:latin typeface="Gill Sans Regular" charset="0"/>
                <a:ea typeface="Gill Sans Regular" charset="0"/>
                <a:cs typeface="Gill Sans Regular" charset="0"/>
                <a:sym typeface="Cabin"/>
              </a:rPr>
              <a:t> can and do change, albeit slowly.</a:t>
            </a:r>
          </a:p>
          <a:p>
            <a:pPr marL="457206" indent="-457206">
              <a:spcBef>
                <a:spcPts val="3500"/>
              </a:spcBef>
              <a:spcAft>
                <a:spcPts val="1001"/>
              </a:spcAft>
              <a:buClr>
                <a:schemeClr val="lt1"/>
              </a:buClr>
              <a:buSzPct val="100000"/>
              <a:buFont typeface="Cabin"/>
              <a:buChar char="•"/>
              <a:defRPr/>
            </a:pPr>
            <a:r>
              <a:rPr lang="en-US" dirty="0">
                <a:solidFill>
                  <a:srgbClr val="FF00FF"/>
                </a:solidFill>
                <a:latin typeface="Gill Sans Regular" charset="0"/>
                <a:ea typeface="Gill Sans Regular" charset="0"/>
                <a:cs typeface="Gill Sans Regular" charset="0"/>
                <a:sym typeface="Cabin"/>
              </a:rPr>
              <a:t>Relationships</a:t>
            </a:r>
            <a:r>
              <a:rPr lang="en-US" dirty="0">
                <a:solidFill>
                  <a:schemeClr val="lt1"/>
                </a:solidFill>
                <a:latin typeface="Gill Sans Regular" charset="0"/>
                <a:ea typeface="Gill Sans Regular" charset="0"/>
                <a:cs typeface="Gill Sans Regular" charset="0"/>
                <a:sym typeface="Cabin"/>
              </a:rPr>
              <a:t> that are based on matching string fields are less efficient than integers.</a:t>
            </a:r>
          </a:p>
        </p:txBody>
      </p:sp>
      <p:sp>
        <p:nvSpPr>
          <p:cNvPr id="32771" name="Shape 564">
            <a:extLst>
              <a:ext uri="{FF2B5EF4-FFF2-40B4-BE49-F238E27FC236}">
                <a16:creationId xmlns:a16="http://schemas.microsoft.com/office/drawing/2014/main" id="{BDF375CE-8229-D075-931E-B57C72ADC8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30075" y="2605088"/>
            <a:ext cx="2797175" cy="5029200"/>
          </a:xfrm>
          <a:prstGeom prst="rect">
            <a:avLst/>
          </a:prstGeom>
          <a:noFill/>
          <a:ln w="12700" cap="rnd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>
            <a:lvl1pPr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1pPr>
            <a:lvl2pPr marL="742950" indent="-28575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2pPr>
            <a:lvl3pPr marL="11430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3pPr>
            <a:lvl4pPr marL="16002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4pPr>
            <a:lvl5pPr marL="20574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5pPr>
            <a:lvl6pPr marL="25146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6pPr>
            <a:lvl7pPr marL="29718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7pPr>
            <a:lvl8pPr marL="34290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8pPr>
            <a:lvl9pPr marL="38862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FFFF00"/>
              </a:buClr>
              <a:buSzPct val="25000"/>
              <a:buFont typeface="Cabin" charset="0"/>
              <a:buNone/>
            </a:pPr>
            <a:r>
              <a:rPr lang="en-US" altLang="en-US">
                <a:solidFill>
                  <a:srgbClr val="FFFF00"/>
                </a:solidFill>
                <a:latin typeface="Gill Sans Regular" panose="020B0A02020104020203" pitchFamily="34" charset="77"/>
                <a:sym typeface="Cabin" charset="0"/>
              </a:rPr>
              <a:t> User</a:t>
            </a:r>
          </a:p>
          <a:p>
            <a:pPr eaLnBrk="1" hangingPunct="1">
              <a:spcBef>
                <a:spcPct val="0"/>
              </a:spcBef>
              <a:buClr>
                <a:srgbClr val="FF7F00"/>
              </a:buClr>
              <a:buSzPct val="25000"/>
              <a:buFont typeface="Cabin" charset="0"/>
              <a:buNone/>
            </a:pPr>
            <a:r>
              <a:rPr lang="en-US" altLang="en-US">
                <a:solidFill>
                  <a:srgbClr val="FF7F00"/>
                </a:solidFill>
                <a:latin typeface="Gill Sans Regular" panose="020B0A02020104020203" pitchFamily="34" charset="77"/>
                <a:sym typeface="Cabin" charset="0"/>
              </a:rPr>
              <a:t> user_id</a:t>
            </a:r>
          </a:p>
          <a:p>
            <a:pPr eaLnBrk="1" hangingPunct="1">
              <a:spcBef>
                <a:spcPct val="0"/>
              </a:spcBef>
              <a:buClr>
                <a:srgbClr val="00FF00"/>
              </a:buClr>
              <a:buSzPct val="25000"/>
              <a:buFont typeface="Cabin" charset="0"/>
              <a:buNone/>
            </a:pPr>
            <a:r>
              <a:rPr lang="en-US" altLang="en-US">
                <a:solidFill>
                  <a:srgbClr val="00FF00"/>
                </a:solidFill>
                <a:latin typeface="Gill Sans Regular" panose="020B0A02020104020203" pitchFamily="34" charset="77"/>
                <a:sym typeface="Cabin" charset="0"/>
              </a:rPr>
              <a:t> email</a:t>
            </a:r>
          </a:p>
          <a:p>
            <a:pPr eaLnBrk="1" hangingPunct="1">
              <a:spcBef>
                <a:spcPct val="0"/>
              </a:spcBef>
              <a:buClr>
                <a:srgbClr val="FFFFFF"/>
              </a:buClr>
              <a:buSzPct val="25000"/>
              <a:buFont typeface="Cabin" charset="0"/>
              <a:buNone/>
            </a:pPr>
            <a:r>
              <a:rPr lang="en-US" altLang="en-US">
                <a:solidFill>
                  <a:srgbClr val="FFFFFF"/>
                </a:solidFill>
                <a:latin typeface="Gill Sans Regular" panose="020B0A02020104020203" pitchFamily="34" charset="77"/>
                <a:sym typeface="Cabin" charset="0"/>
              </a:rPr>
              <a:t> password</a:t>
            </a:r>
          </a:p>
          <a:p>
            <a:pPr eaLnBrk="1" hangingPunct="1">
              <a:spcBef>
                <a:spcPct val="0"/>
              </a:spcBef>
              <a:buClr>
                <a:srgbClr val="FFFFFF"/>
              </a:buClr>
              <a:buSzPct val="25000"/>
              <a:buFont typeface="Cabin" charset="0"/>
              <a:buNone/>
            </a:pPr>
            <a:r>
              <a:rPr lang="en-US" altLang="en-US">
                <a:solidFill>
                  <a:srgbClr val="FFFFFF"/>
                </a:solidFill>
                <a:latin typeface="Gill Sans Regular" panose="020B0A02020104020203" pitchFamily="34" charset="77"/>
                <a:sym typeface="Cabin" charset="0"/>
              </a:rPr>
              <a:t> name</a:t>
            </a:r>
          </a:p>
          <a:p>
            <a:pPr eaLnBrk="1" hangingPunct="1">
              <a:spcBef>
                <a:spcPct val="0"/>
              </a:spcBef>
              <a:buClr>
                <a:srgbClr val="FFFFFF"/>
              </a:buClr>
              <a:buSzPct val="25000"/>
              <a:buFont typeface="Cabin" charset="0"/>
              <a:buNone/>
            </a:pPr>
            <a:r>
              <a:rPr lang="en-US" altLang="en-US">
                <a:solidFill>
                  <a:srgbClr val="FFFFFF"/>
                </a:solidFill>
                <a:latin typeface="Gill Sans Regular" panose="020B0A02020104020203" pitchFamily="34" charset="77"/>
                <a:sym typeface="Cabin" charset="0"/>
              </a:rPr>
              <a:t> created_at</a:t>
            </a:r>
          </a:p>
          <a:p>
            <a:pPr eaLnBrk="1" hangingPunct="1">
              <a:spcBef>
                <a:spcPct val="0"/>
              </a:spcBef>
              <a:buClr>
                <a:srgbClr val="FFFFFF"/>
              </a:buClr>
              <a:buSzPct val="25000"/>
              <a:buFont typeface="Cabin" charset="0"/>
              <a:buNone/>
            </a:pPr>
            <a:r>
              <a:rPr lang="en-US" altLang="en-US">
                <a:solidFill>
                  <a:srgbClr val="FFFFFF"/>
                </a:solidFill>
                <a:latin typeface="Gill Sans Regular" panose="020B0A02020104020203" pitchFamily="34" charset="77"/>
                <a:sym typeface="Cabin" charset="0"/>
              </a:rPr>
              <a:t> modified_at</a:t>
            </a:r>
          </a:p>
          <a:p>
            <a:pPr eaLnBrk="1" hangingPunct="1">
              <a:spcBef>
                <a:spcPct val="0"/>
              </a:spcBef>
              <a:buClr>
                <a:srgbClr val="FFFFFF"/>
              </a:buClr>
              <a:buSzPct val="25000"/>
              <a:buFont typeface="Cabin" charset="0"/>
              <a:buNone/>
            </a:pPr>
            <a:r>
              <a:rPr lang="en-US" altLang="en-US">
                <a:solidFill>
                  <a:srgbClr val="FFFFFF"/>
                </a:solidFill>
                <a:latin typeface="Gill Sans Regular" panose="020B0A02020104020203" pitchFamily="34" charset="77"/>
                <a:sym typeface="Cabin" charset="0"/>
              </a:rPr>
              <a:t> login_at</a:t>
            </a:r>
          </a:p>
        </p:txBody>
      </p:sp>
    </p:spTree>
  </p:cSld>
  <p:clrMapOvr>
    <a:masterClrMapping/>
  </p:clrMapOvr>
  <p:transition spd="slow">
    <p:cut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hape 569">
            <a:extLst>
              <a:ext uri="{FF2B5EF4-FFF2-40B4-BE49-F238E27FC236}">
                <a16:creationId xmlns:a16="http://schemas.microsoft.com/office/drawing/2014/main" id="{4BAC537B-88DC-B3D7-7600-3AFC7955C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263" y="779463"/>
            <a:ext cx="13933487" cy="2300287"/>
          </a:xfrm>
        </p:spPr>
        <p:txBody>
          <a:bodyPr/>
          <a:lstStyle/>
          <a:p>
            <a:pPr>
              <a:buClr>
                <a:srgbClr val="FF00FF"/>
              </a:buClr>
              <a:buSzPct val="25000"/>
            </a:pPr>
            <a:r>
              <a:rPr lang="en-US" altLang="en-US">
                <a:solidFill>
                  <a:srgbClr val="FFCC66"/>
                </a:solidFill>
                <a:latin typeface="Gill Sans Regular" panose="020B0A02020104020203" pitchFamily="34" charset="77"/>
                <a:sym typeface="Cabin" charset="0"/>
              </a:rPr>
              <a:t>Foreign Keys</a:t>
            </a:r>
          </a:p>
        </p:txBody>
      </p:sp>
      <p:sp>
        <p:nvSpPr>
          <p:cNvPr id="34818" name="Shape 570">
            <a:extLst>
              <a:ext uri="{FF2B5EF4-FFF2-40B4-BE49-F238E27FC236}">
                <a16:creationId xmlns:a16="http://schemas.microsoft.com/office/drawing/2014/main" id="{F0AB252C-3ECD-081D-EC67-1E738164DB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54113" y="2452688"/>
            <a:ext cx="7635875" cy="6310312"/>
          </a:xfrm>
        </p:spPr>
        <p:txBody>
          <a:bodyPr/>
          <a:lstStyle/>
          <a:p>
            <a:pPr marL="457200" indent="-457200">
              <a:spcBef>
                <a:spcPct val="0"/>
              </a:spcBef>
              <a:spcAft>
                <a:spcPts val="1000"/>
              </a:spcAft>
              <a:buClr>
                <a:srgbClr val="FFFFFF"/>
              </a:buClr>
              <a:buSzPct val="100000"/>
              <a:buFont typeface="Cabin" charset="0"/>
              <a:buChar char="•"/>
            </a:pPr>
            <a:r>
              <a:rPr lang="en-US" altLang="en-US">
                <a:solidFill>
                  <a:srgbClr val="FFFFFF"/>
                </a:solidFill>
                <a:latin typeface="Gill Sans Regular" panose="020B0A02020104020203" pitchFamily="34" charset="77"/>
                <a:sym typeface="Cabin" charset="0"/>
              </a:rPr>
              <a:t>A</a:t>
            </a:r>
            <a:r>
              <a:rPr lang="en-US" altLang="en-US">
                <a:solidFill>
                  <a:srgbClr val="FF00FF"/>
                </a:solidFill>
                <a:latin typeface="Gill Sans Regular" panose="020B0A02020104020203" pitchFamily="34" charset="77"/>
                <a:sym typeface="Cabin" charset="0"/>
              </a:rPr>
              <a:t> foreign key</a:t>
            </a:r>
            <a:r>
              <a:rPr lang="en-US" altLang="en-US">
                <a:solidFill>
                  <a:srgbClr val="FFFFFF"/>
                </a:solidFill>
                <a:latin typeface="Gill Sans Regular" panose="020B0A02020104020203" pitchFamily="34" charset="77"/>
                <a:sym typeface="Cabin" charset="0"/>
              </a:rPr>
              <a:t> is when a table has a column containing a key that points to the </a:t>
            </a:r>
            <a:r>
              <a:rPr lang="en-US" altLang="en-US">
                <a:solidFill>
                  <a:srgbClr val="FF7F00"/>
                </a:solidFill>
                <a:latin typeface="Gill Sans Regular" panose="020B0A02020104020203" pitchFamily="34" charset="77"/>
                <a:sym typeface="Cabin" charset="0"/>
              </a:rPr>
              <a:t>primary key</a:t>
            </a:r>
            <a:r>
              <a:rPr lang="en-US" altLang="en-US">
                <a:solidFill>
                  <a:srgbClr val="FFFFFF"/>
                </a:solidFill>
                <a:latin typeface="Gill Sans Regular" panose="020B0A02020104020203" pitchFamily="34" charset="77"/>
                <a:sym typeface="Cabin" charset="0"/>
              </a:rPr>
              <a:t> of another table.</a:t>
            </a:r>
          </a:p>
          <a:p>
            <a:pPr marL="457200" indent="-457200">
              <a:spcBef>
                <a:spcPts val="3500"/>
              </a:spcBef>
              <a:spcAft>
                <a:spcPts val="1000"/>
              </a:spcAft>
              <a:buClr>
                <a:srgbClr val="FFFFFF"/>
              </a:buClr>
              <a:buSzPct val="100000"/>
              <a:buFont typeface="Cabin" charset="0"/>
              <a:buChar char="•"/>
            </a:pPr>
            <a:r>
              <a:rPr lang="en-US" altLang="en-US">
                <a:solidFill>
                  <a:srgbClr val="FFFFFF"/>
                </a:solidFill>
                <a:latin typeface="Gill Sans Regular" panose="020B0A02020104020203" pitchFamily="34" charset="77"/>
                <a:sym typeface="Cabin" charset="0"/>
              </a:rPr>
              <a:t>When all primary keys are integers, then all foreign keys are integers. This is good - very good.</a:t>
            </a:r>
          </a:p>
        </p:txBody>
      </p:sp>
      <p:sp>
        <p:nvSpPr>
          <p:cNvPr id="34819" name="Shape 571">
            <a:extLst>
              <a:ext uri="{FF2B5EF4-FFF2-40B4-BE49-F238E27FC236}">
                <a16:creationId xmlns:a16="http://schemas.microsoft.com/office/drawing/2014/main" id="{CFAD58BE-AB4D-DD09-7249-A70A563910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53588" y="3460750"/>
            <a:ext cx="2179637" cy="2209800"/>
          </a:xfrm>
          <a:prstGeom prst="rect">
            <a:avLst/>
          </a:prstGeom>
          <a:noFill/>
          <a:ln w="12700" cap="rnd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>
            <a:lvl1pPr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1pPr>
            <a:lvl2pPr marL="742950" indent="-28575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2pPr>
            <a:lvl3pPr marL="11430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3pPr>
            <a:lvl4pPr marL="16002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4pPr>
            <a:lvl5pPr marL="20574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5pPr>
            <a:lvl6pPr marL="25146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6pPr>
            <a:lvl7pPr marL="29718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7pPr>
            <a:lvl8pPr marL="34290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8pPr>
            <a:lvl9pPr marL="38862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FFFF00"/>
              </a:buClr>
              <a:buSzPct val="25000"/>
              <a:buFont typeface="Cabin" charset="0"/>
              <a:buNone/>
            </a:pPr>
            <a:r>
              <a:rPr lang="en-US" altLang="en-US">
                <a:solidFill>
                  <a:srgbClr val="FFFF00"/>
                </a:solidFill>
                <a:latin typeface="Gill Sans Regular" panose="020B0A02020104020203" pitchFamily="34" charset="77"/>
                <a:sym typeface="Cabin" charset="0"/>
              </a:rPr>
              <a:t> Artist</a:t>
            </a:r>
          </a:p>
          <a:p>
            <a:pPr eaLnBrk="1" hangingPunct="1">
              <a:spcBef>
                <a:spcPct val="0"/>
              </a:spcBef>
              <a:buClr>
                <a:srgbClr val="FF7F00"/>
              </a:buClr>
              <a:buSzPct val="25000"/>
              <a:buFont typeface="Cabin" charset="0"/>
              <a:buNone/>
            </a:pPr>
            <a:r>
              <a:rPr lang="en-US" altLang="en-US">
                <a:solidFill>
                  <a:srgbClr val="FF7F00"/>
                </a:solidFill>
                <a:latin typeface="Gill Sans Regular" panose="020B0A02020104020203" pitchFamily="34" charset="77"/>
                <a:sym typeface="Cabin" charset="0"/>
              </a:rPr>
              <a:t> artist_id</a:t>
            </a:r>
          </a:p>
          <a:p>
            <a:pPr eaLnBrk="1" hangingPunct="1">
              <a:spcBef>
                <a:spcPct val="0"/>
              </a:spcBef>
              <a:buClr>
                <a:srgbClr val="FFFFFF"/>
              </a:buClr>
              <a:buSzPct val="25000"/>
              <a:buFont typeface="Cabin" charset="0"/>
              <a:buNone/>
            </a:pPr>
            <a:r>
              <a:rPr lang="en-US" altLang="en-US">
                <a:solidFill>
                  <a:srgbClr val="FFFFFF"/>
                </a:solidFill>
                <a:latin typeface="Gill Sans Regular" panose="020B0A02020104020203" pitchFamily="34" charset="77"/>
                <a:sym typeface="Cabin" charset="0"/>
              </a:rPr>
              <a:t> name</a:t>
            </a:r>
          </a:p>
          <a:p>
            <a:pPr eaLnBrk="1" hangingPunct="1">
              <a:spcBef>
                <a:spcPct val="0"/>
              </a:spcBef>
              <a:buClr>
                <a:srgbClr val="FFFFFF"/>
              </a:buClr>
              <a:buSzPct val="25000"/>
              <a:buFont typeface="Cabin" charset="0"/>
              <a:buNone/>
            </a:pPr>
            <a:r>
              <a:rPr lang="en-US" altLang="en-US">
                <a:solidFill>
                  <a:srgbClr val="FFFFFF"/>
                </a:solidFill>
                <a:latin typeface="Gill Sans Regular" panose="020B0A02020104020203" pitchFamily="34" charset="77"/>
                <a:sym typeface="Cabin" charset="0"/>
              </a:rPr>
              <a:t> ...</a:t>
            </a:r>
          </a:p>
        </p:txBody>
      </p:sp>
      <p:sp>
        <p:nvSpPr>
          <p:cNvPr id="34820" name="Shape 572">
            <a:extLst>
              <a:ext uri="{FF2B5EF4-FFF2-40B4-BE49-F238E27FC236}">
                <a16:creationId xmlns:a16="http://schemas.microsoft.com/office/drawing/2014/main" id="{D559FB5D-CF4A-B08C-4B04-D84B30606B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136563" y="3200400"/>
            <a:ext cx="2506662" cy="2728913"/>
          </a:xfrm>
          <a:prstGeom prst="rect">
            <a:avLst/>
          </a:prstGeom>
          <a:noFill/>
          <a:ln w="12700" cap="rnd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>
            <a:lvl1pPr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1pPr>
            <a:lvl2pPr marL="742950" indent="-28575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2pPr>
            <a:lvl3pPr marL="11430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3pPr>
            <a:lvl4pPr marL="16002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4pPr>
            <a:lvl5pPr marL="20574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5pPr>
            <a:lvl6pPr marL="25146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6pPr>
            <a:lvl7pPr marL="29718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7pPr>
            <a:lvl8pPr marL="34290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8pPr>
            <a:lvl9pPr marL="38862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FFFF00"/>
              </a:buClr>
              <a:buSzPct val="25000"/>
              <a:buFont typeface="Cabin" charset="0"/>
              <a:buNone/>
            </a:pPr>
            <a:r>
              <a:rPr lang="en-US" altLang="en-US">
                <a:solidFill>
                  <a:srgbClr val="FFFF00"/>
                </a:solidFill>
                <a:latin typeface="Gill Sans Regular" panose="020B0A02020104020203" pitchFamily="34" charset="77"/>
                <a:sym typeface="Cabin" charset="0"/>
              </a:rPr>
              <a:t> Album</a:t>
            </a:r>
          </a:p>
          <a:p>
            <a:pPr eaLnBrk="1" hangingPunct="1">
              <a:spcBef>
                <a:spcPct val="0"/>
              </a:spcBef>
              <a:buClr>
                <a:srgbClr val="FF7F00"/>
              </a:buClr>
              <a:buSzPct val="25000"/>
              <a:buFont typeface="Cabin" charset="0"/>
              <a:buNone/>
            </a:pPr>
            <a:r>
              <a:rPr lang="en-US" altLang="en-US">
                <a:solidFill>
                  <a:srgbClr val="FF7F00"/>
                </a:solidFill>
                <a:latin typeface="Gill Sans Regular" panose="020B0A02020104020203" pitchFamily="34" charset="77"/>
                <a:sym typeface="Cabin" charset="0"/>
              </a:rPr>
              <a:t>album_ id</a:t>
            </a:r>
          </a:p>
          <a:p>
            <a:pPr eaLnBrk="1" hangingPunct="1">
              <a:spcBef>
                <a:spcPct val="0"/>
              </a:spcBef>
              <a:buClr>
                <a:srgbClr val="FFFFFF"/>
              </a:buClr>
              <a:buSzPct val="25000"/>
              <a:buFont typeface="Cabin" charset="0"/>
              <a:buNone/>
            </a:pPr>
            <a:r>
              <a:rPr lang="en-US" altLang="en-US">
                <a:solidFill>
                  <a:srgbClr val="FFFFFF"/>
                </a:solidFill>
                <a:latin typeface="Gill Sans Regular" panose="020B0A02020104020203" pitchFamily="34" charset="77"/>
                <a:sym typeface="Cabin" charset="0"/>
              </a:rPr>
              <a:t> title</a:t>
            </a:r>
          </a:p>
          <a:p>
            <a:pPr eaLnBrk="1" hangingPunct="1">
              <a:spcBef>
                <a:spcPct val="0"/>
              </a:spcBef>
              <a:buClr>
                <a:srgbClr val="FF00FF"/>
              </a:buClr>
              <a:buSzPct val="25000"/>
              <a:buFont typeface="Cabin" charset="0"/>
              <a:buNone/>
            </a:pPr>
            <a:r>
              <a:rPr lang="en-US" altLang="en-US">
                <a:solidFill>
                  <a:srgbClr val="FF00FF"/>
                </a:solidFill>
                <a:latin typeface="Gill Sans Regular" panose="020B0A02020104020203" pitchFamily="34" charset="77"/>
                <a:sym typeface="Cabin" charset="0"/>
              </a:rPr>
              <a:t> artist_id</a:t>
            </a:r>
          </a:p>
          <a:p>
            <a:pPr eaLnBrk="1" hangingPunct="1">
              <a:spcBef>
                <a:spcPct val="0"/>
              </a:spcBef>
              <a:buClr>
                <a:srgbClr val="FFFFFF"/>
              </a:buClr>
              <a:buSzPct val="25000"/>
              <a:buFont typeface="Cabin" charset="0"/>
              <a:buNone/>
            </a:pPr>
            <a:r>
              <a:rPr lang="en-US" altLang="en-US">
                <a:solidFill>
                  <a:srgbClr val="FFFFFF"/>
                </a:solidFill>
                <a:latin typeface="Gill Sans Regular" panose="020B0A02020104020203" pitchFamily="34" charset="77"/>
                <a:sym typeface="Cabin" charset="0"/>
              </a:rPr>
              <a:t> ...</a:t>
            </a:r>
          </a:p>
        </p:txBody>
      </p:sp>
      <p:cxnSp>
        <p:nvCxnSpPr>
          <p:cNvPr id="34821" name="Shape 573">
            <a:extLst>
              <a:ext uri="{FF2B5EF4-FFF2-40B4-BE49-F238E27FC236}">
                <a16:creationId xmlns:a16="http://schemas.microsoft.com/office/drawing/2014/main" id="{4A59FFEF-2A6F-4F05-001D-D467B0481E71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1528425" y="4419600"/>
            <a:ext cx="1608138" cy="728663"/>
          </a:xfrm>
          <a:prstGeom prst="straightConnector1">
            <a:avLst/>
          </a:prstGeom>
          <a:noFill/>
          <a:ln w="63500" cap="rnd">
            <a:solidFill>
              <a:srgbClr val="FF00FF"/>
            </a:solidFill>
            <a:miter lim="800000"/>
            <a:headEnd type="stealth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  <p:transition spd="slow">
    <p:cut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1">
            <a:extLst>
              <a:ext uri="{FF2B5EF4-FFF2-40B4-BE49-F238E27FC236}">
                <a16:creationId xmlns:a16="http://schemas.microsoft.com/office/drawing/2014/main" id="{91A27D15-5E06-B713-4F85-A92DCF6660D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7800">
                <a:solidFill>
                  <a:srgbClr val="FFCC66"/>
                </a:solidFill>
              </a:rPr>
              <a:t>Building a Physical Data Schema</a:t>
            </a:r>
          </a:p>
        </p:txBody>
      </p:sp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1">
            <a:extLst>
              <a:ext uri="{FF2B5EF4-FFF2-40B4-BE49-F238E27FC236}">
                <a16:creationId xmlns:a16="http://schemas.microsoft.com/office/drawing/2014/main" id="{50AD1C28-F7FA-019B-E86D-53F61B5C158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solidFill>
                  <a:srgbClr val="FFCC66"/>
                </a:solidFill>
              </a:rPr>
              <a:t>Relational Database Design</a:t>
            </a:r>
          </a:p>
        </p:txBody>
      </p:sp>
      <p:sp>
        <p:nvSpPr>
          <p:cNvPr id="7170" name="Rectangle 2">
            <a:extLst>
              <a:ext uri="{FF2B5EF4-FFF2-40B4-BE49-F238E27FC236}">
                <a16:creationId xmlns:a16="http://schemas.microsoft.com/office/drawing/2014/main" id="{EB1E9946-CF06-8F03-A56C-6E1DFAF2465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084263" y="7688263"/>
            <a:ext cx="13933487" cy="1055687"/>
          </a:xfrm>
        </p:spPr>
        <p:txBody>
          <a:bodyPr/>
          <a:lstStyle/>
          <a:p>
            <a:pPr marL="0" indent="0" eaLnBrk="1" hangingPunct="1"/>
            <a:r>
              <a:rPr lang="en-US" altLang="en-US" sz="3600"/>
              <a:t>http://en.wikipedia.org/wiki/Relational_model</a:t>
            </a:r>
          </a:p>
        </p:txBody>
      </p:sp>
    </p:spTree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2">
            <a:extLst>
              <a:ext uri="{FF2B5EF4-FFF2-40B4-BE49-F238E27FC236}">
                <a16:creationId xmlns:a16="http://schemas.microsoft.com/office/drawing/2014/main" id="{CA8FF7DE-E8F9-A3AD-65FC-5FEBDB24E6AB}"/>
              </a:ext>
            </a:extLst>
          </p:cNvPr>
          <p:cNvSpPr>
            <a:spLocks/>
          </p:cNvSpPr>
          <p:nvPr/>
        </p:nvSpPr>
        <p:spPr bwMode="auto">
          <a:xfrm>
            <a:off x="12628563" y="1292225"/>
            <a:ext cx="1038225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1pPr>
            <a:lvl2pPr marL="742950" indent="-28575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2pPr>
            <a:lvl3pPr marL="11430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3pPr>
            <a:lvl4pPr marL="16002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4pPr>
            <a:lvl5pPr marL="20574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5pPr>
            <a:lvl6pPr marL="25146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6pPr>
            <a:lvl7pPr marL="29718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7pPr>
            <a:lvl8pPr marL="34290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8pPr>
            <a:lvl9pPr marL="38862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>
                <a:ea typeface="ＭＳ Ｐゴシック" panose="020B0600070205080204" pitchFamily="34" charset="-128"/>
              </a:rPr>
              <a:t>Track  </a:t>
            </a:r>
          </a:p>
        </p:txBody>
      </p:sp>
      <p:sp>
        <p:nvSpPr>
          <p:cNvPr id="37890" name="Rectangle 3">
            <a:extLst>
              <a:ext uri="{FF2B5EF4-FFF2-40B4-BE49-F238E27FC236}">
                <a16:creationId xmlns:a16="http://schemas.microsoft.com/office/drawing/2014/main" id="{8A1D717C-47BA-7290-E28A-892A43E8F395}"/>
              </a:ext>
            </a:extLst>
          </p:cNvPr>
          <p:cNvSpPr>
            <a:spLocks/>
          </p:cNvSpPr>
          <p:nvPr/>
        </p:nvSpPr>
        <p:spPr bwMode="auto">
          <a:xfrm>
            <a:off x="12820650" y="2689225"/>
            <a:ext cx="677863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1pPr>
            <a:lvl2pPr marL="742950" indent="-28575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2pPr>
            <a:lvl3pPr marL="11430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3pPr>
            <a:lvl4pPr marL="16002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4pPr>
            <a:lvl5pPr marL="20574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5pPr>
            <a:lvl6pPr marL="25146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6pPr>
            <a:lvl7pPr marL="29718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7pPr>
            <a:lvl8pPr marL="34290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8pPr>
            <a:lvl9pPr marL="38862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>
                <a:ea typeface="ＭＳ Ｐゴシック" panose="020B0600070205080204" pitchFamily="34" charset="-128"/>
              </a:rPr>
              <a:t>Len  </a:t>
            </a:r>
          </a:p>
        </p:txBody>
      </p:sp>
      <p:sp>
        <p:nvSpPr>
          <p:cNvPr id="37891" name="Rectangle 4">
            <a:extLst>
              <a:ext uri="{FF2B5EF4-FFF2-40B4-BE49-F238E27FC236}">
                <a16:creationId xmlns:a16="http://schemas.microsoft.com/office/drawing/2014/main" id="{E0568EC4-320E-7226-EBBC-44F906546D36}"/>
              </a:ext>
            </a:extLst>
          </p:cNvPr>
          <p:cNvSpPr>
            <a:spLocks/>
          </p:cNvSpPr>
          <p:nvPr/>
        </p:nvSpPr>
        <p:spPr bwMode="auto">
          <a:xfrm>
            <a:off x="3155950" y="1676400"/>
            <a:ext cx="1089025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1pPr>
            <a:lvl2pPr marL="742950" indent="-28575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2pPr>
            <a:lvl3pPr marL="11430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3pPr>
            <a:lvl4pPr marL="16002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4pPr>
            <a:lvl5pPr marL="20574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5pPr>
            <a:lvl6pPr marL="25146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6pPr>
            <a:lvl7pPr marL="29718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7pPr>
            <a:lvl8pPr marL="34290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8pPr>
            <a:lvl9pPr marL="38862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>
                <a:ea typeface="ＭＳ Ｐゴシック" panose="020B0600070205080204" pitchFamily="34" charset="-128"/>
              </a:rPr>
              <a:t>Artist  </a:t>
            </a:r>
          </a:p>
        </p:txBody>
      </p:sp>
      <p:sp>
        <p:nvSpPr>
          <p:cNvPr id="37892" name="Rectangle 5">
            <a:extLst>
              <a:ext uri="{FF2B5EF4-FFF2-40B4-BE49-F238E27FC236}">
                <a16:creationId xmlns:a16="http://schemas.microsoft.com/office/drawing/2014/main" id="{70144FAC-671E-E17B-C207-A64794568916}"/>
              </a:ext>
            </a:extLst>
          </p:cNvPr>
          <p:cNvSpPr>
            <a:spLocks/>
          </p:cNvSpPr>
          <p:nvPr/>
        </p:nvSpPr>
        <p:spPr bwMode="auto">
          <a:xfrm>
            <a:off x="6945313" y="3479800"/>
            <a:ext cx="1227137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1pPr>
            <a:lvl2pPr marL="742950" indent="-28575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2pPr>
            <a:lvl3pPr marL="11430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3pPr>
            <a:lvl4pPr marL="16002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4pPr>
            <a:lvl5pPr marL="20574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5pPr>
            <a:lvl6pPr marL="25146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6pPr>
            <a:lvl7pPr marL="29718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7pPr>
            <a:lvl8pPr marL="34290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8pPr>
            <a:lvl9pPr marL="38862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>
                <a:ea typeface="ＭＳ Ｐゴシック" panose="020B0600070205080204" pitchFamily="34" charset="-128"/>
              </a:rPr>
              <a:t>Album  </a:t>
            </a:r>
          </a:p>
        </p:txBody>
      </p:sp>
      <p:sp>
        <p:nvSpPr>
          <p:cNvPr id="37893" name="Rectangle 6">
            <a:extLst>
              <a:ext uri="{FF2B5EF4-FFF2-40B4-BE49-F238E27FC236}">
                <a16:creationId xmlns:a16="http://schemas.microsoft.com/office/drawing/2014/main" id="{53D46E4F-7D26-02EE-8E57-77DFEC65E20B}"/>
              </a:ext>
            </a:extLst>
          </p:cNvPr>
          <p:cNvSpPr>
            <a:spLocks/>
          </p:cNvSpPr>
          <p:nvPr/>
        </p:nvSpPr>
        <p:spPr bwMode="auto">
          <a:xfrm>
            <a:off x="9404350" y="5613400"/>
            <a:ext cx="1190625" cy="55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1pPr>
            <a:lvl2pPr marL="742950" indent="-28575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2pPr>
            <a:lvl3pPr marL="11430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3pPr>
            <a:lvl4pPr marL="16002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4pPr>
            <a:lvl5pPr marL="20574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5pPr>
            <a:lvl6pPr marL="25146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6pPr>
            <a:lvl7pPr marL="29718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7pPr>
            <a:lvl8pPr marL="34290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8pPr>
            <a:lvl9pPr marL="38862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>
                <a:ea typeface="ＭＳ Ｐゴシック" panose="020B0600070205080204" pitchFamily="34" charset="-128"/>
              </a:rPr>
              <a:t>Genre</a:t>
            </a:r>
          </a:p>
        </p:txBody>
      </p:sp>
      <p:sp>
        <p:nvSpPr>
          <p:cNvPr id="37894" name="Rectangle 7">
            <a:extLst>
              <a:ext uri="{FF2B5EF4-FFF2-40B4-BE49-F238E27FC236}">
                <a16:creationId xmlns:a16="http://schemas.microsoft.com/office/drawing/2014/main" id="{A961D848-B3DB-0B1F-0EEC-BFEAB2CFC43F}"/>
              </a:ext>
            </a:extLst>
          </p:cNvPr>
          <p:cNvSpPr>
            <a:spLocks/>
          </p:cNvSpPr>
          <p:nvPr/>
        </p:nvSpPr>
        <p:spPr bwMode="auto">
          <a:xfrm>
            <a:off x="12568238" y="1927225"/>
            <a:ext cx="1160462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1pPr>
            <a:lvl2pPr marL="742950" indent="-28575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2pPr>
            <a:lvl3pPr marL="11430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3pPr>
            <a:lvl4pPr marL="16002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4pPr>
            <a:lvl5pPr marL="20574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5pPr>
            <a:lvl6pPr marL="25146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6pPr>
            <a:lvl7pPr marL="29718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7pPr>
            <a:lvl8pPr marL="34290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8pPr>
            <a:lvl9pPr marL="38862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>
                <a:ea typeface="ＭＳ Ｐゴシック" panose="020B0600070205080204" pitchFamily="34" charset="-128"/>
              </a:rPr>
              <a:t>Rating</a:t>
            </a:r>
          </a:p>
        </p:txBody>
      </p:sp>
      <p:sp>
        <p:nvSpPr>
          <p:cNvPr id="37895" name="Rectangle 8">
            <a:extLst>
              <a:ext uri="{FF2B5EF4-FFF2-40B4-BE49-F238E27FC236}">
                <a16:creationId xmlns:a16="http://schemas.microsoft.com/office/drawing/2014/main" id="{C6AD3036-CEFA-35A1-8905-6AE9E6545AF2}"/>
              </a:ext>
            </a:extLst>
          </p:cNvPr>
          <p:cNvSpPr>
            <a:spLocks/>
          </p:cNvSpPr>
          <p:nvPr/>
        </p:nvSpPr>
        <p:spPr bwMode="auto">
          <a:xfrm>
            <a:off x="12563475" y="3400425"/>
            <a:ext cx="1196975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1pPr>
            <a:lvl2pPr marL="742950" indent="-28575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2pPr>
            <a:lvl3pPr marL="11430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3pPr>
            <a:lvl4pPr marL="16002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4pPr>
            <a:lvl5pPr marL="20574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5pPr>
            <a:lvl6pPr marL="25146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6pPr>
            <a:lvl7pPr marL="29718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7pPr>
            <a:lvl8pPr marL="34290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8pPr>
            <a:lvl9pPr marL="38862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>
                <a:ea typeface="ＭＳ Ｐゴシック" panose="020B0600070205080204" pitchFamily="34" charset="-128"/>
              </a:rPr>
              <a:t>Count</a:t>
            </a:r>
          </a:p>
        </p:txBody>
      </p:sp>
      <p:sp>
        <p:nvSpPr>
          <p:cNvPr id="37896" name="Rectangle 9">
            <a:extLst>
              <a:ext uri="{FF2B5EF4-FFF2-40B4-BE49-F238E27FC236}">
                <a16:creationId xmlns:a16="http://schemas.microsoft.com/office/drawing/2014/main" id="{C522310E-B115-FE8F-A11B-E8F7AD20B84A}"/>
              </a:ext>
            </a:extLst>
          </p:cNvPr>
          <p:cNvSpPr>
            <a:spLocks/>
          </p:cNvSpPr>
          <p:nvPr/>
        </p:nvSpPr>
        <p:spPr bwMode="auto">
          <a:xfrm>
            <a:off x="11976100" y="1041400"/>
            <a:ext cx="2351088" cy="3135313"/>
          </a:xfrm>
          <a:prstGeom prst="rect">
            <a:avLst/>
          </a:prstGeom>
          <a:noFill/>
          <a:ln w="25400">
            <a:solidFill>
              <a:srgbClr val="FFFF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1pPr>
            <a:lvl2pPr marL="742950" indent="-285750"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2pPr>
            <a:lvl3pPr marL="1143000" indent="-228600"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3pPr>
            <a:lvl4pPr marL="1600200" indent="-228600"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4pPr>
            <a:lvl5pPr marL="2057400" indent="-228600"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9pPr>
          </a:lstStyle>
          <a:p>
            <a:pPr algn="ctr" eaLnBrk="1" hangingPunct="1"/>
            <a:endParaRPr lang="en-US" altLang="en-US"/>
          </a:p>
        </p:txBody>
      </p:sp>
      <p:sp>
        <p:nvSpPr>
          <p:cNvPr id="37897" name="Rectangle 10">
            <a:extLst>
              <a:ext uri="{FF2B5EF4-FFF2-40B4-BE49-F238E27FC236}">
                <a16:creationId xmlns:a16="http://schemas.microsoft.com/office/drawing/2014/main" id="{4F40094E-8BB3-B0F5-9871-F26B9E9C159B}"/>
              </a:ext>
            </a:extLst>
          </p:cNvPr>
          <p:cNvSpPr>
            <a:spLocks/>
          </p:cNvSpPr>
          <p:nvPr/>
        </p:nvSpPr>
        <p:spPr bwMode="auto">
          <a:xfrm>
            <a:off x="6388100" y="3051175"/>
            <a:ext cx="2351088" cy="1411288"/>
          </a:xfrm>
          <a:prstGeom prst="rect">
            <a:avLst/>
          </a:prstGeom>
          <a:noFill/>
          <a:ln w="25400">
            <a:solidFill>
              <a:srgbClr val="FFFF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1pPr>
            <a:lvl2pPr marL="742950" indent="-285750"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2pPr>
            <a:lvl3pPr marL="1143000" indent="-228600"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3pPr>
            <a:lvl4pPr marL="1600200" indent="-228600"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4pPr>
            <a:lvl5pPr marL="2057400" indent="-228600"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9pPr>
          </a:lstStyle>
          <a:p>
            <a:pPr algn="ctr" eaLnBrk="1" hangingPunct="1"/>
            <a:endParaRPr lang="en-US" altLang="en-US"/>
          </a:p>
        </p:txBody>
      </p:sp>
      <p:sp>
        <p:nvSpPr>
          <p:cNvPr id="37898" name="Line 11">
            <a:extLst>
              <a:ext uri="{FF2B5EF4-FFF2-40B4-BE49-F238E27FC236}">
                <a16:creationId xmlns:a16="http://schemas.microsoft.com/office/drawing/2014/main" id="{08D0593E-0F72-8DD9-0808-060754F34D87}"/>
              </a:ext>
            </a:extLst>
          </p:cNvPr>
          <p:cNvSpPr>
            <a:spLocks noChangeShapeType="1"/>
          </p:cNvSpPr>
          <p:nvPr/>
        </p:nvSpPr>
        <p:spPr bwMode="auto">
          <a:xfrm rot="10800000" flipH="1">
            <a:off x="8983663" y="2478088"/>
            <a:ext cx="2703512" cy="1139825"/>
          </a:xfrm>
          <a:prstGeom prst="line">
            <a:avLst/>
          </a:prstGeom>
          <a:noFill/>
          <a:ln w="88900">
            <a:solidFill>
              <a:srgbClr val="FFFF00"/>
            </a:solidFill>
            <a:miter lim="800000"/>
            <a:headEnd type="stealth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7899" name="Rectangle 12">
            <a:extLst>
              <a:ext uri="{FF2B5EF4-FFF2-40B4-BE49-F238E27FC236}">
                <a16:creationId xmlns:a16="http://schemas.microsoft.com/office/drawing/2014/main" id="{A8BD6517-528E-F9F6-5529-F0A3694A2290}"/>
              </a:ext>
            </a:extLst>
          </p:cNvPr>
          <p:cNvSpPr>
            <a:spLocks/>
          </p:cNvSpPr>
          <p:nvPr/>
        </p:nvSpPr>
        <p:spPr bwMode="auto">
          <a:xfrm>
            <a:off x="9610725" y="3643313"/>
            <a:ext cx="1970088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1pPr>
            <a:lvl2pPr marL="742950" indent="-28575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2pPr>
            <a:lvl3pPr marL="11430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3pPr>
            <a:lvl4pPr marL="16002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4pPr>
            <a:lvl5pPr marL="20574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5pPr>
            <a:lvl6pPr marL="25146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6pPr>
            <a:lvl7pPr marL="29718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7pPr>
            <a:lvl8pPr marL="34290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8pPr>
            <a:lvl9pPr marL="38862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>
                <a:ea typeface="ＭＳ Ｐゴシック" panose="020B0600070205080204" pitchFamily="34" charset="-128"/>
              </a:rPr>
              <a:t>belongs-to</a:t>
            </a:r>
          </a:p>
        </p:txBody>
      </p:sp>
      <p:sp>
        <p:nvSpPr>
          <p:cNvPr id="37900" name="Rectangle 13">
            <a:extLst>
              <a:ext uri="{FF2B5EF4-FFF2-40B4-BE49-F238E27FC236}">
                <a16:creationId xmlns:a16="http://schemas.microsoft.com/office/drawing/2014/main" id="{6EF80020-2849-3E61-56F6-A3F9098A25A2}"/>
              </a:ext>
            </a:extLst>
          </p:cNvPr>
          <p:cNvSpPr>
            <a:spLocks/>
          </p:cNvSpPr>
          <p:nvPr/>
        </p:nvSpPr>
        <p:spPr bwMode="auto">
          <a:xfrm>
            <a:off x="2514600" y="1247775"/>
            <a:ext cx="2347913" cy="1408113"/>
          </a:xfrm>
          <a:prstGeom prst="rect">
            <a:avLst/>
          </a:prstGeom>
          <a:noFill/>
          <a:ln w="25400">
            <a:solidFill>
              <a:srgbClr val="FFFF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1pPr>
            <a:lvl2pPr marL="742950" indent="-285750"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2pPr>
            <a:lvl3pPr marL="1143000" indent="-228600"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3pPr>
            <a:lvl4pPr marL="1600200" indent="-228600"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4pPr>
            <a:lvl5pPr marL="2057400" indent="-228600"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9pPr>
          </a:lstStyle>
          <a:p>
            <a:pPr algn="ctr" eaLnBrk="1" hangingPunct="1"/>
            <a:endParaRPr lang="en-US" altLang="en-US"/>
          </a:p>
        </p:txBody>
      </p:sp>
      <p:sp>
        <p:nvSpPr>
          <p:cNvPr id="37901" name="Line 14">
            <a:extLst>
              <a:ext uri="{FF2B5EF4-FFF2-40B4-BE49-F238E27FC236}">
                <a16:creationId xmlns:a16="http://schemas.microsoft.com/office/drawing/2014/main" id="{FFDDBB3F-A04C-0170-CBD9-44A6697BE618}"/>
              </a:ext>
            </a:extLst>
          </p:cNvPr>
          <p:cNvSpPr>
            <a:spLocks noChangeShapeType="1"/>
          </p:cNvSpPr>
          <p:nvPr/>
        </p:nvSpPr>
        <p:spPr bwMode="auto">
          <a:xfrm>
            <a:off x="4327525" y="2852738"/>
            <a:ext cx="1868488" cy="877887"/>
          </a:xfrm>
          <a:prstGeom prst="line">
            <a:avLst/>
          </a:prstGeom>
          <a:noFill/>
          <a:ln w="88900">
            <a:solidFill>
              <a:srgbClr val="FFFF00"/>
            </a:solidFill>
            <a:miter lim="800000"/>
            <a:headEnd type="stealth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7902" name="Rectangle 15">
            <a:extLst>
              <a:ext uri="{FF2B5EF4-FFF2-40B4-BE49-F238E27FC236}">
                <a16:creationId xmlns:a16="http://schemas.microsoft.com/office/drawing/2014/main" id="{C90EEC7A-788D-A64C-10F3-51B1532AC069}"/>
              </a:ext>
            </a:extLst>
          </p:cNvPr>
          <p:cNvSpPr>
            <a:spLocks/>
          </p:cNvSpPr>
          <p:nvPr/>
        </p:nvSpPr>
        <p:spPr bwMode="auto">
          <a:xfrm>
            <a:off x="5586413" y="2057400"/>
            <a:ext cx="1970087" cy="55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1pPr>
            <a:lvl2pPr marL="742950" indent="-28575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2pPr>
            <a:lvl3pPr marL="11430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3pPr>
            <a:lvl4pPr marL="16002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4pPr>
            <a:lvl5pPr marL="20574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5pPr>
            <a:lvl6pPr marL="25146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6pPr>
            <a:lvl7pPr marL="29718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7pPr>
            <a:lvl8pPr marL="34290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8pPr>
            <a:lvl9pPr marL="38862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>
                <a:ea typeface="ＭＳ Ｐゴシック" panose="020B0600070205080204" pitchFamily="34" charset="-128"/>
              </a:rPr>
              <a:t>belongs-to</a:t>
            </a:r>
          </a:p>
        </p:txBody>
      </p:sp>
      <p:sp>
        <p:nvSpPr>
          <p:cNvPr id="37903" name="Rectangle 16">
            <a:extLst>
              <a:ext uri="{FF2B5EF4-FFF2-40B4-BE49-F238E27FC236}">
                <a16:creationId xmlns:a16="http://schemas.microsoft.com/office/drawing/2014/main" id="{9A096D12-97EA-2518-152F-0A2D689C9165}"/>
              </a:ext>
            </a:extLst>
          </p:cNvPr>
          <p:cNvSpPr>
            <a:spLocks/>
          </p:cNvSpPr>
          <p:nvPr/>
        </p:nvSpPr>
        <p:spPr bwMode="auto">
          <a:xfrm>
            <a:off x="8815388" y="5184775"/>
            <a:ext cx="2347912" cy="1411288"/>
          </a:xfrm>
          <a:prstGeom prst="rect">
            <a:avLst/>
          </a:prstGeom>
          <a:noFill/>
          <a:ln w="25400">
            <a:solidFill>
              <a:srgbClr val="FFFF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1pPr>
            <a:lvl2pPr marL="742950" indent="-285750"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2pPr>
            <a:lvl3pPr marL="1143000" indent="-228600"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3pPr>
            <a:lvl4pPr marL="1600200" indent="-228600"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4pPr>
            <a:lvl5pPr marL="2057400" indent="-228600"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9pPr>
          </a:lstStyle>
          <a:p>
            <a:pPr algn="ctr" eaLnBrk="1" hangingPunct="1"/>
            <a:endParaRPr lang="en-US" altLang="en-US"/>
          </a:p>
        </p:txBody>
      </p:sp>
      <p:sp>
        <p:nvSpPr>
          <p:cNvPr id="37904" name="Line 17">
            <a:extLst>
              <a:ext uri="{FF2B5EF4-FFF2-40B4-BE49-F238E27FC236}">
                <a16:creationId xmlns:a16="http://schemas.microsoft.com/office/drawing/2014/main" id="{3A3620C2-CB8A-9DAD-B918-864F25FBC5EB}"/>
              </a:ext>
            </a:extLst>
          </p:cNvPr>
          <p:cNvSpPr>
            <a:spLocks noChangeShapeType="1"/>
          </p:cNvSpPr>
          <p:nvPr/>
        </p:nvSpPr>
        <p:spPr bwMode="auto">
          <a:xfrm rot="10800000" flipH="1">
            <a:off x="11472863" y="4216400"/>
            <a:ext cx="1231900" cy="1492250"/>
          </a:xfrm>
          <a:prstGeom prst="line">
            <a:avLst/>
          </a:prstGeom>
          <a:noFill/>
          <a:ln w="88900">
            <a:solidFill>
              <a:srgbClr val="FFFF00"/>
            </a:solidFill>
            <a:miter lim="800000"/>
            <a:headEnd type="stealth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7905" name="Rectangle 18">
            <a:extLst>
              <a:ext uri="{FF2B5EF4-FFF2-40B4-BE49-F238E27FC236}">
                <a16:creationId xmlns:a16="http://schemas.microsoft.com/office/drawing/2014/main" id="{BB0A9506-DCF0-4D5E-A174-8B4B54459A26}"/>
              </a:ext>
            </a:extLst>
          </p:cNvPr>
          <p:cNvSpPr>
            <a:spLocks/>
          </p:cNvSpPr>
          <p:nvPr/>
        </p:nvSpPr>
        <p:spPr bwMode="auto">
          <a:xfrm>
            <a:off x="12165013" y="5091113"/>
            <a:ext cx="1966912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1pPr>
            <a:lvl2pPr marL="742950" indent="-28575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2pPr>
            <a:lvl3pPr marL="11430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3pPr>
            <a:lvl4pPr marL="16002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4pPr>
            <a:lvl5pPr marL="20574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5pPr>
            <a:lvl6pPr marL="25146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6pPr>
            <a:lvl7pPr marL="29718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7pPr>
            <a:lvl8pPr marL="34290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8pPr>
            <a:lvl9pPr marL="38862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>
                <a:ea typeface="ＭＳ Ｐゴシック" panose="020B0600070205080204" pitchFamily="34" charset="-128"/>
              </a:rPr>
              <a:t>belongs-to</a:t>
            </a:r>
          </a:p>
        </p:txBody>
      </p:sp>
      <p:pic>
        <p:nvPicPr>
          <p:cNvPr id="37906" name="Picture 10">
            <a:extLst>
              <a:ext uri="{FF2B5EF4-FFF2-40B4-BE49-F238E27FC236}">
                <a16:creationId xmlns:a16="http://schemas.microsoft.com/office/drawing/2014/main" id="{CFF482BD-E76C-5476-D2B8-48E18579D4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7063" y="6875463"/>
            <a:ext cx="11404600" cy="1906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1">
            <a:extLst>
              <a:ext uri="{FF2B5EF4-FFF2-40B4-BE49-F238E27FC236}">
                <a16:creationId xmlns:a16="http://schemas.microsoft.com/office/drawing/2014/main" id="{796B9165-252A-BA3C-E4A5-2FE9C020BA98}"/>
              </a:ext>
            </a:extLst>
          </p:cNvPr>
          <p:cNvSpPr>
            <a:spLocks/>
          </p:cNvSpPr>
          <p:nvPr/>
        </p:nvSpPr>
        <p:spPr bwMode="auto">
          <a:xfrm>
            <a:off x="1663700" y="1955800"/>
            <a:ext cx="1227138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1pPr>
            <a:lvl2pPr marL="742950" indent="-28575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2pPr>
            <a:lvl3pPr marL="11430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3pPr>
            <a:lvl4pPr marL="16002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4pPr>
            <a:lvl5pPr marL="20574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5pPr>
            <a:lvl6pPr marL="25146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6pPr>
            <a:lvl7pPr marL="29718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7pPr>
            <a:lvl8pPr marL="34290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8pPr>
            <a:lvl9pPr marL="38862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>
                <a:ea typeface="ＭＳ Ｐゴシック" panose="020B0600070205080204" pitchFamily="34" charset="-128"/>
              </a:rPr>
              <a:t>Album  </a:t>
            </a:r>
          </a:p>
        </p:txBody>
      </p:sp>
      <p:sp>
        <p:nvSpPr>
          <p:cNvPr id="38914" name="Rectangle 2">
            <a:extLst>
              <a:ext uri="{FF2B5EF4-FFF2-40B4-BE49-F238E27FC236}">
                <a16:creationId xmlns:a16="http://schemas.microsoft.com/office/drawing/2014/main" id="{EAAFFDE3-E3D9-1E2D-8687-1679A2BF41B3}"/>
              </a:ext>
            </a:extLst>
          </p:cNvPr>
          <p:cNvSpPr>
            <a:spLocks/>
          </p:cNvSpPr>
          <p:nvPr/>
        </p:nvSpPr>
        <p:spPr bwMode="auto">
          <a:xfrm>
            <a:off x="1106488" y="1527175"/>
            <a:ext cx="2351087" cy="1411288"/>
          </a:xfrm>
          <a:prstGeom prst="rect">
            <a:avLst/>
          </a:prstGeom>
          <a:noFill/>
          <a:ln w="25400">
            <a:solidFill>
              <a:srgbClr val="FFFF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1pPr>
            <a:lvl2pPr marL="742950" indent="-285750"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2pPr>
            <a:lvl3pPr marL="1143000" indent="-228600"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3pPr>
            <a:lvl4pPr marL="1600200" indent="-228600"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4pPr>
            <a:lvl5pPr marL="2057400" indent="-228600"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9pPr>
          </a:lstStyle>
          <a:p>
            <a:pPr algn="ctr" eaLnBrk="1" hangingPunct="1"/>
            <a:endParaRPr lang="en-US" altLang="en-US"/>
          </a:p>
        </p:txBody>
      </p:sp>
      <p:sp>
        <p:nvSpPr>
          <p:cNvPr id="38915" name="Line 3">
            <a:extLst>
              <a:ext uri="{FF2B5EF4-FFF2-40B4-BE49-F238E27FC236}">
                <a16:creationId xmlns:a16="http://schemas.microsoft.com/office/drawing/2014/main" id="{CAB0592F-A575-1616-283D-CE35B512D90C}"/>
              </a:ext>
            </a:extLst>
          </p:cNvPr>
          <p:cNvSpPr>
            <a:spLocks noChangeShapeType="1"/>
          </p:cNvSpPr>
          <p:nvPr/>
        </p:nvSpPr>
        <p:spPr bwMode="auto">
          <a:xfrm rot="10800000" flipH="1" flipV="1">
            <a:off x="3602038" y="2192338"/>
            <a:ext cx="5478462" cy="76200"/>
          </a:xfrm>
          <a:prstGeom prst="line">
            <a:avLst/>
          </a:prstGeom>
          <a:noFill/>
          <a:ln w="88900">
            <a:solidFill>
              <a:srgbClr val="FFFF00"/>
            </a:solidFill>
            <a:miter lim="800000"/>
            <a:headEnd type="stealth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8916" name="Rectangle 4">
            <a:extLst>
              <a:ext uri="{FF2B5EF4-FFF2-40B4-BE49-F238E27FC236}">
                <a16:creationId xmlns:a16="http://schemas.microsoft.com/office/drawing/2014/main" id="{F11D5887-AC05-6B93-4391-865643FF71EE}"/>
              </a:ext>
            </a:extLst>
          </p:cNvPr>
          <p:cNvSpPr>
            <a:spLocks/>
          </p:cNvSpPr>
          <p:nvPr/>
        </p:nvSpPr>
        <p:spPr bwMode="auto">
          <a:xfrm>
            <a:off x="5435600" y="1208088"/>
            <a:ext cx="1970088" cy="55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1pPr>
            <a:lvl2pPr marL="742950" indent="-28575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2pPr>
            <a:lvl3pPr marL="11430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3pPr>
            <a:lvl4pPr marL="16002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4pPr>
            <a:lvl5pPr marL="20574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5pPr>
            <a:lvl6pPr marL="25146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6pPr>
            <a:lvl7pPr marL="29718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7pPr>
            <a:lvl8pPr marL="34290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8pPr>
            <a:lvl9pPr marL="38862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>
                <a:ea typeface="ＭＳ Ｐゴシック" panose="020B0600070205080204" pitchFamily="34" charset="-128"/>
              </a:rPr>
              <a:t>belongs-to</a:t>
            </a:r>
          </a:p>
        </p:txBody>
      </p:sp>
      <p:sp>
        <p:nvSpPr>
          <p:cNvPr id="69637" name="Rectangle 5">
            <a:extLst>
              <a:ext uri="{FF2B5EF4-FFF2-40B4-BE49-F238E27FC236}">
                <a16:creationId xmlns:a16="http://schemas.microsoft.com/office/drawing/2014/main" id="{11A2C46F-6C1F-9D88-5802-B6B1C9449570}"/>
              </a:ext>
            </a:extLst>
          </p:cNvPr>
          <p:cNvSpPr>
            <a:spLocks/>
          </p:cNvSpPr>
          <p:nvPr/>
        </p:nvSpPr>
        <p:spPr bwMode="auto">
          <a:xfrm>
            <a:off x="6418263" y="4879975"/>
            <a:ext cx="2413000" cy="762000"/>
          </a:xfrm>
          <a:prstGeom prst="rect">
            <a:avLst/>
          </a:prstGeom>
          <a:solidFill>
            <a:schemeClr val="accent1"/>
          </a:solidFill>
          <a:ln w="88900" cap="flat">
            <a:solidFill>
              <a:srgbClr val="FFFF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>
            <a:lvl1pPr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x-none" sz="390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ＭＳ Ｐゴシック" charset="-128"/>
              </a:rPr>
              <a:t>Album</a:t>
            </a:r>
          </a:p>
        </p:txBody>
      </p:sp>
      <p:sp>
        <p:nvSpPr>
          <p:cNvPr id="38918" name="Rectangle 6">
            <a:extLst>
              <a:ext uri="{FF2B5EF4-FFF2-40B4-BE49-F238E27FC236}">
                <a16:creationId xmlns:a16="http://schemas.microsoft.com/office/drawing/2014/main" id="{505BE71E-0CF3-A71B-F65B-7FD7858FBF3C}"/>
              </a:ext>
            </a:extLst>
          </p:cNvPr>
          <p:cNvSpPr>
            <a:spLocks/>
          </p:cNvSpPr>
          <p:nvPr/>
        </p:nvSpPr>
        <p:spPr bwMode="auto">
          <a:xfrm>
            <a:off x="6418263" y="5681663"/>
            <a:ext cx="2413000" cy="762000"/>
          </a:xfrm>
          <a:prstGeom prst="rect">
            <a:avLst/>
          </a:prstGeom>
          <a:noFill/>
          <a:ln w="88900">
            <a:solidFill>
              <a:srgbClr val="FFFF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>
            <a:lvl1pPr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1pPr>
            <a:lvl2pPr marL="742950" indent="-28575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2pPr>
            <a:lvl3pPr marL="11430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3pPr>
            <a:lvl4pPr marL="16002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4pPr>
            <a:lvl5pPr marL="20574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5pPr>
            <a:lvl6pPr marL="25146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6pPr>
            <a:lvl7pPr marL="29718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7pPr>
            <a:lvl8pPr marL="34290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8pPr>
            <a:lvl9pPr marL="38862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 sz="4000">
                <a:solidFill>
                  <a:srgbClr val="FF7F00"/>
                </a:solidFill>
                <a:ea typeface="ＭＳ Ｐゴシック" panose="020B0600070205080204" pitchFamily="34" charset="-128"/>
              </a:rPr>
              <a:t>album_id</a:t>
            </a:r>
          </a:p>
        </p:txBody>
      </p:sp>
      <p:sp>
        <p:nvSpPr>
          <p:cNvPr id="38919" name="Rectangle 7">
            <a:extLst>
              <a:ext uri="{FF2B5EF4-FFF2-40B4-BE49-F238E27FC236}">
                <a16:creationId xmlns:a16="http://schemas.microsoft.com/office/drawing/2014/main" id="{AC2D5182-12EF-60A6-0602-DD461B830A0E}"/>
              </a:ext>
            </a:extLst>
          </p:cNvPr>
          <p:cNvSpPr>
            <a:spLocks/>
          </p:cNvSpPr>
          <p:nvPr/>
        </p:nvSpPr>
        <p:spPr bwMode="auto">
          <a:xfrm>
            <a:off x="6418263" y="6443663"/>
            <a:ext cx="2413000" cy="762000"/>
          </a:xfrm>
          <a:prstGeom prst="rect">
            <a:avLst/>
          </a:prstGeom>
          <a:noFill/>
          <a:ln w="88900">
            <a:solidFill>
              <a:srgbClr val="FFFF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>
            <a:lvl1pPr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1pPr>
            <a:lvl2pPr marL="742950" indent="-28575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2pPr>
            <a:lvl3pPr marL="11430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3pPr>
            <a:lvl4pPr marL="16002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4pPr>
            <a:lvl5pPr marL="20574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5pPr>
            <a:lvl6pPr marL="25146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6pPr>
            <a:lvl7pPr marL="29718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7pPr>
            <a:lvl8pPr marL="34290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8pPr>
            <a:lvl9pPr marL="38862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 sz="4000">
                <a:solidFill>
                  <a:srgbClr val="00FF00"/>
                </a:solidFill>
                <a:ea typeface="ＭＳ Ｐゴシック" panose="020B0600070205080204" pitchFamily="34" charset="-128"/>
              </a:rPr>
              <a:t>title</a:t>
            </a:r>
          </a:p>
        </p:txBody>
      </p:sp>
      <p:sp>
        <p:nvSpPr>
          <p:cNvPr id="69640" name="Rectangle 8">
            <a:extLst>
              <a:ext uri="{FF2B5EF4-FFF2-40B4-BE49-F238E27FC236}">
                <a16:creationId xmlns:a16="http://schemas.microsoft.com/office/drawing/2014/main" id="{3749C4F6-2A1F-8972-F69C-074FC5D01D52}"/>
              </a:ext>
            </a:extLst>
          </p:cNvPr>
          <p:cNvSpPr>
            <a:spLocks/>
          </p:cNvSpPr>
          <p:nvPr/>
        </p:nvSpPr>
        <p:spPr bwMode="auto">
          <a:xfrm>
            <a:off x="12869863" y="3081338"/>
            <a:ext cx="2414587" cy="762000"/>
          </a:xfrm>
          <a:prstGeom prst="rect">
            <a:avLst/>
          </a:prstGeom>
          <a:solidFill>
            <a:schemeClr val="accent1"/>
          </a:solidFill>
          <a:ln w="88900" cap="flat">
            <a:solidFill>
              <a:srgbClr val="FFFF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>
            <a:lvl1pPr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x-none" sz="390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ＭＳ Ｐゴシック" charset="-128"/>
              </a:rPr>
              <a:t>Track</a:t>
            </a:r>
          </a:p>
        </p:txBody>
      </p:sp>
      <p:sp>
        <p:nvSpPr>
          <p:cNvPr id="38921" name="Rectangle 9">
            <a:extLst>
              <a:ext uri="{FF2B5EF4-FFF2-40B4-BE49-F238E27FC236}">
                <a16:creationId xmlns:a16="http://schemas.microsoft.com/office/drawing/2014/main" id="{43F72195-A746-CE7B-3380-54CB4BDC3B3C}"/>
              </a:ext>
            </a:extLst>
          </p:cNvPr>
          <p:cNvSpPr>
            <a:spLocks/>
          </p:cNvSpPr>
          <p:nvPr/>
        </p:nvSpPr>
        <p:spPr bwMode="auto">
          <a:xfrm>
            <a:off x="12869863" y="3879850"/>
            <a:ext cx="2414587" cy="762000"/>
          </a:xfrm>
          <a:prstGeom prst="rect">
            <a:avLst/>
          </a:prstGeom>
          <a:noFill/>
          <a:ln w="88900">
            <a:solidFill>
              <a:srgbClr val="FFFF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>
            <a:lvl1pPr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1pPr>
            <a:lvl2pPr marL="742950" indent="-28575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2pPr>
            <a:lvl3pPr marL="11430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3pPr>
            <a:lvl4pPr marL="16002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4pPr>
            <a:lvl5pPr marL="20574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5pPr>
            <a:lvl6pPr marL="25146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6pPr>
            <a:lvl7pPr marL="29718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7pPr>
            <a:lvl8pPr marL="34290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8pPr>
            <a:lvl9pPr marL="38862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 sz="4000">
                <a:solidFill>
                  <a:srgbClr val="FF7F00"/>
                </a:solidFill>
                <a:ea typeface="ＭＳ Ｐゴシック" panose="020B0600070205080204" pitchFamily="34" charset="-128"/>
              </a:rPr>
              <a:t>track_id</a:t>
            </a:r>
          </a:p>
        </p:txBody>
      </p:sp>
      <p:sp>
        <p:nvSpPr>
          <p:cNvPr id="38922" name="Rectangle 10">
            <a:extLst>
              <a:ext uri="{FF2B5EF4-FFF2-40B4-BE49-F238E27FC236}">
                <a16:creationId xmlns:a16="http://schemas.microsoft.com/office/drawing/2014/main" id="{37240BAF-4041-B780-8A88-61FE039ED2A9}"/>
              </a:ext>
            </a:extLst>
          </p:cNvPr>
          <p:cNvSpPr>
            <a:spLocks/>
          </p:cNvSpPr>
          <p:nvPr/>
        </p:nvSpPr>
        <p:spPr bwMode="auto">
          <a:xfrm>
            <a:off x="12869863" y="4641850"/>
            <a:ext cx="2414587" cy="762000"/>
          </a:xfrm>
          <a:prstGeom prst="rect">
            <a:avLst/>
          </a:prstGeom>
          <a:noFill/>
          <a:ln w="88900">
            <a:solidFill>
              <a:srgbClr val="FFFF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>
            <a:lvl1pPr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1pPr>
            <a:lvl2pPr marL="742950" indent="-28575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2pPr>
            <a:lvl3pPr marL="11430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3pPr>
            <a:lvl4pPr marL="16002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4pPr>
            <a:lvl5pPr marL="20574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5pPr>
            <a:lvl6pPr marL="25146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6pPr>
            <a:lvl7pPr marL="29718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7pPr>
            <a:lvl8pPr marL="34290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8pPr>
            <a:lvl9pPr marL="38862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 sz="4000">
                <a:solidFill>
                  <a:srgbClr val="00FF00"/>
                </a:solidFill>
                <a:ea typeface="ＭＳ Ｐゴシック" panose="020B0600070205080204" pitchFamily="34" charset="-128"/>
              </a:rPr>
              <a:t>title</a:t>
            </a:r>
          </a:p>
        </p:txBody>
      </p:sp>
      <p:sp>
        <p:nvSpPr>
          <p:cNvPr id="69643" name="Rectangle 11">
            <a:extLst>
              <a:ext uri="{FF2B5EF4-FFF2-40B4-BE49-F238E27FC236}">
                <a16:creationId xmlns:a16="http://schemas.microsoft.com/office/drawing/2014/main" id="{12015A10-845E-D845-7EA4-BA625A6370B2}"/>
              </a:ext>
            </a:extLst>
          </p:cNvPr>
          <p:cNvSpPr>
            <a:spLocks/>
          </p:cNvSpPr>
          <p:nvPr/>
        </p:nvSpPr>
        <p:spPr bwMode="auto">
          <a:xfrm>
            <a:off x="12869863" y="5429250"/>
            <a:ext cx="2414587" cy="762000"/>
          </a:xfrm>
          <a:prstGeom prst="rect">
            <a:avLst/>
          </a:prstGeom>
          <a:noFill/>
          <a:ln w="88900" cap="flat">
            <a:solidFill>
              <a:srgbClr val="FFFF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>
            <a:lvl1pPr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x-none" sz="3900">
                <a:solidFill>
                  <a:schemeClr val="tx1"/>
                </a:solidFill>
                <a:effectLst>
                  <a:outerShdw blurRad="38100" dist="38100" dir="2700000" algn="tl">
                    <a:srgbClr val="808080"/>
                  </a:outerShdw>
                </a:effectLst>
                <a:ea typeface="ＭＳ Ｐゴシック" charset="-128"/>
              </a:rPr>
              <a:t>rating</a:t>
            </a:r>
          </a:p>
        </p:txBody>
      </p:sp>
      <p:sp>
        <p:nvSpPr>
          <p:cNvPr id="69644" name="Rectangle 12">
            <a:extLst>
              <a:ext uri="{FF2B5EF4-FFF2-40B4-BE49-F238E27FC236}">
                <a16:creationId xmlns:a16="http://schemas.microsoft.com/office/drawing/2014/main" id="{D4BFB61C-11C3-F6AC-9A2D-88103DD7D5B3}"/>
              </a:ext>
            </a:extLst>
          </p:cNvPr>
          <p:cNvSpPr>
            <a:spLocks/>
          </p:cNvSpPr>
          <p:nvPr/>
        </p:nvSpPr>
        <p:spPr bwMode="auto">
          <a:xfrm>
            <a:off x="12869863" y="6165850"/>
            <a:ext cx="2414587" cy="762000"/>
          </a:xfrm>
          <a:prstGeom prst="rect">
            <a:avLst/>
          </a:prstGeom>
          <a:noFill/>
          <a:ln w="88900" cap="flat">
            <a:solidFill>
              <a:srgbClr val="FFFF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>
            <a:lvl1pPr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x-none" sz="3900">
                <a:solidFill>
                  <a:schemeClr val="tx1"/>
                </a:solidFill>
                <a:effectLst>
                  <a:outerShdw blurRad="38100" dist="38100" dir="2700000" algn="tl">
                    <a:srgbClr val="808080"/>
                  </a:outerShdw>
                </a:effectLst>
                <a:ea typeface="ＭＳ Ｐゴシック" charset="-128"/>
              </a:rPr>
              <a:t>len</a:t>
            </a:r>
          </a:p>
        </p:txBody>
      </p:sp>
      <p:sp>
        <p:nvSpPr>
          <p:cNvPr id="69645" name="Rectangle 13">
            <a:extLst>
              <a:ext uri="{FF2B5EF4-FFF2-40B4-BE49-F238E27FC236}">
                <a16:creationId xmlns:a16="http://schemas.microsoft.com/office/drawing/2014/main" id="{7FD36A3D-9B94-9540-67F3-ED1083F4C611}"/>
              </a:ext>
            </a:extLst>
          </p:cNvPr>
          <p:cNvSpPr>
            <a:spLocks/>
          </p:cNvSpPr>
          <p:nvPr/>
        </p:nvSpPr>
        <p:spPr bwMode="auto">
          <a:xfrm>
            <a:off x="12869863" y="6953250"/>
            <a:ext cx="2414587" cy="762000"/>
          </a:xfrm>
          <a:prstGeom prst="rect">
            <a:avLst/>
          </a:prstGeom>
          <a:noFill/>
          <a:ln w="88900" cap="flat">
            <a:solidFill>
              <a:srgbClr val="FFFF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>
            <a:lvl1pPr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x-none" sz="3900">
                <a:solidFill>
                  <a:schemeClr val="tx1"/>
                </a:solidFill>
                <a:effectLst>
                  <a:outerShdw blurRad="38100" dist="38100" dir="2700000" algn="tl">
                    <a:srgbClr val="808080"/>
                  </a:outerShdw>
                </a:effectLst>
                <a:ea typeface="ＭＳ Ｐゴシック" charset="-128"/>
              </a:rPr>
              <a:t>count</a:t>
            </a:r>
          </a:p>
        </p:txBody>
      </p:sp>
      <p:sp>
        <p:nvSpPr>
          <p:cNvPr id="38926" name="Rectangle 14">
            <a:extLst>
              <a:ext uri="{FF2B5EF4-FFF2-40B4-BE49-F238E27FC236}">
                <a16:creationId xmlns:a16="http://schemas.microsoft.com/office/drawing/2014/main" id="{0014A623-F13C-05A9-F122-1527391DAA1F}"/>
              </a:ext>
            </a:extLst>
          </p:cNvPr>
          <p:cNvSpPr>
            <a:spLocks/>
          </p:cNvSpPr>
          <p:nvPr/>
        </p:nvSpPr>
        <p:spPr bwMode="auto">
          <a:xfrm>
            <a:off x="12869863" y="7715250"/>
            <a:ext cx="2414587" cy="762000"/>
          </a:xfrm>
          <a:prstGeom prst="rect">
            <a:avLst/>
          </a:prstGeom>
          <a:noFill/>
          <a:ln w="88900">
            <a:solidFill>
              <a:srgbClr val="FFFF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>
            <a:lvl1pPr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1pPr>
            <a:lvl2pPr marL="742950" indent="-28575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2pPr>
            <a:lvl3pPr marL="11430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3pPr>
            <a:lvl4pPr marL="16002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4pPr>
            <a:lvl5pPr marL="20574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5pPr>
            <a:lvl6pPr marL="25146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6pPr>
            <a:lvl7pPr marL="29718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7pPr>
            <a:lvl8pPr marL="34290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8pPr>
            <a:lvl9pPr marL="38862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 sz="4000">
                <a:solidFill>
                  <a:srgbClr val="FF00FF"/>
                </a:solidFill>
                <a:ea typeface="ＭＳ Ｐゴシック" panose="020B0600070205080204" pitchFamily="34" charset="-128"/>
              </a:rPr>
              <a:t>album_id</a:t>
            </a:r>
          </a:p>
        </p:txBody>
      </p:sp>
      <p:sp>
        <p:nvSpPr>
          <p:cNvPr id="38927" name="Line 15">
            <a:extLst>
              <a:ext uri="{FF2B5EF4-FFF2-40B4-BE49-F238E27FC236}">
                <a16:creationId xmlns:a16="http://schemas.microsoft.com/office/drawing/2014/main" id="{5754E313-2BA2-8BE8-8AE7-EE25DBFF86E4}"/>
              </a:ext>
            </a:extLst>
          </p:cNvPr>
          <p:cNvSpPr>
            <a:spLocks noChangeShapeType="1"/>
          </p:cNvSpPr>
          <p:nvPr/>
        </p:nvSpPr>
        <p:spPr bwMode="auto">
          <a:xfrm>
            <a:off x="8990013" y="6096000"/>
            <a:ext cx="3613150" cy="1998663"/>
          </a:xfrm>
          <a:prstGeom prst="line">
            <a:avLst/>
          </a:prstGeom>
          <a:noFill/>
          <a:ln w="88900">
            <a:solidFill>
              <a:srgbClr val="FF00FF"/>
            </a:solidFill>
            <a:miter lim="800000"/>
            <a:headEnd type="stealth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8928" name="Rectangle 16">
            <a:extLst>
              <a:ext uri="{FF2B5EF4-FFF2-40B4-BE49-F238E27FC236}">
                <a16:creationId xmlns:a16="http://schemas.microsoft.com/office/drawing/2014/main" id="{29A782DF-507A-AFAA-47CB-3C3E76AB8247}"/>
              </a:ext>
            </a:extLst>
          </p:cNvPr>
          <p:cNvSpPr>
            <a:spLocks/>
          </p:cNvSpPr>
          <p:nvPr/>
        </p:nvSpPr>
        <p:spPr bwMode="auto">
          <a:xfrm>
            <a:off x="1862138" y="5621338"/>
            <a:ext cx="2227262" cy="221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1pPr>
            <a:lvl2pPr marL="742950" indent="-285750"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2pPr>
            <a:lvl3pPr marL="1143000" indent="-228600"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3pPr>
            <a:lvl4pPr marL="1600200" indent="-228600"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4pPr>
            <a:lvl5pPr marL="2057400" indent="-228600"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9pPr>
          </a:lstStyle>
          <a:p>
            <a:pPr algn="ctr" eaLnBrk="1" hangingPunct="1"/>
            <a:r>
              <a:rPr lang="en-US" altLang="en-US">
                <a:solidFill>
                  <a:srgbClr val="FFFF00"/>
                </a:solidFill>
                <a:ea typeface="ＭＳ Ｐゴシック" panose="020B0600070205080204" pitchFamily="34" charset="-128"/>
              </a:rPr>
              <a:t>Table</a:t>
            </a:r>
            <a:endParaRPr lang="en-US" altLang="en-US">
              <a:solidFill>
                <a:schemeClr val="tx1"/>
              </a:solidFill>
              <a:ea typeface="ＭＳ Ｐゴシック" panose="020B0600070205080204" pitchFamily="34" charset="-128"/>
            </a:endParaRPr>
          </a:p>
          <a:p>
            <a:pPr algn="ctr" eaLnBrk="1" hangingPunct="1"/>
            <a:r>
              <a:rPr lang="en-US" altLang="en-US">
                <a:solidFill>
                  <a:srgbClr val="FF7F00"/>
                </a:solidFill>
                <a:ea typeface="ＭＳ Ｐゴシック" panose="020B0600070205080204" pitchFamily="34" charset="-128"/>
              </a:rPr>
              <a:t>Primary key</a:t>
            </a:r>
          </a:p>
          <a:p>
            <a:pPr algn="ctr" eaLnBrk="1" hangingPunct="1"/>
            <a:r>
              <a:rPr lang="en-US" altLang="en-US">
                <a:solidFill>
                  <a:srgbClr val="00FF00"/>
                </a:solidFill>
                <a:ea typeface="ＭＳ Ｐゴシック" panose="020B0600070205080204" pitchFamily="34" charset="-128"/>
              </a:rPr>
              <a:t>Logical key</a:t>
            </a:r>
          </a:p>
          <a:p>
            <a:pPr algn="ctr" eaLnBrk="1" hangingPunct="1"/>
            <a:r>
              <a:rPr lang="en-US" altLang="en-US">
                <a:solidFill>
                  <a:srgbClr val="FF00FF"/>
                </a:solidFill>
                <a:ea typeface="ＭＳ Ｐゴシック" panose="020B0600070205080204" pitchFamily="34" charset="-128"/>
              </a:rPr>
              <a:t>Foreign key</a:t>
            </a:r>
          </a:p>
        </p:txBody>
      </p:sp>
      <p:sp>
        <p:nvSpPr>
          <p:cNvPr id="38929" name="Rectangle 17">
            <a:extLst>
              <a:ext uri="{FF2B5EF4-FFF2-40B4-BE49-F238E27FC236}">
                <a16:creationId xmlns:a16="http://schemas.microsoft.com/office/drawing/2014/main" id="{AAE09559-B106-9C67-100F-996C6FCFA661}"/>
              </a:ext>
            </a:extLst>
          </p:cNvPr>
          <p:cNvSpPr>
            <a:spLocks/>
          </p:cNvSpPr>
          <p:nvPr/>
        </p:nvSpPr>
        <p:spPr bwMode="auto">
          <a:xfrm>
            <a:off x="10053638" y="1184275"/>
            <a:ext cx="1038225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1pPr>
            <a:lvl2pPr marL="742950" indent="-28575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2pPr>
            <a:lvl3pPr marL="11430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3pPr>
            <a:lvl4pPr marL="16002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4pPr>
            <a:lvl5pPr marL="20574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5pPr>
            <a:lvl6pPr marL="25146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6pPr>
            <a:lvl7pPr marL="29718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7pPr>
            <a:lvl8pPr marL="34290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8pPr>
            <a:lvl9pPr marL="38862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>
                <a:ea typeface="ＭＳ Ｐゴシック" panose="020B0600070205080204" pitchFamily="34" charset="-128"/>
              </a:rPr>
              <a:t>Track  </a:t>
            </a:r>
          </a:p>
        </p:txBody>
      </p:sp>
      <p:sp>
        <p:nvSpPr>
          <p:cNvPr id="38930" name="Rectangle 18">
            <a:extLst>
              <a:ext uri="{FF2B5EF4-FFF2-40B4-BE49-F238E27FC236}">
                <a16:creationId xmlns:a16="http://schemas.microsoft.com/office/drawing/2014/main" id="{5018E2BF-79F7-9809-F956-22D21EB75389}"/>
              </a:ext>
            </a:extLst>
          </p:cNvPr>
          <p:cNvSpPr>
            <a:spLocks/>
          </p:cNvSpPr>
          <p:nvPr/>
        </p:nvSpPr>
        <p:spPr bwMode="auto">
          <a:xfrm>
            <a:off x="10247313" y="3070225"/>
            <a:ext cx="677862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1pPr>
            <a:lvl2pPr marL="742950" indent="-28575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2pPr>
            <a:lvl3pPr marL="11430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3pPr>
            <a:lvl4pPr marL="16002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4pPr>
            <a:lvl5pPr marL="20574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5pPr>
            <a:lvl6pPr marL="25146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6pPr>
            <a:lvl7pPr marL="29718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7pPr>
            <a:lvl8pPr marL="34290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8pPr>
            <a:lvl9pPr marL="38862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>
                <a:ea typeface="ＭＳ Ｐゴシック" panose="020B0600070205080204" pitchFamily="34" charset="-128"/>
              </a:rPr>
              <a:t>Len  </a:t>
            </a:r>
          </a:p>
        </p:txBody>
      </p:sp>
      <p:sp>
        <p:nvSpPr>
          <p:cNvPr id="38931" name="Rectangle 19">
            <a:extLst>
              <a:ext uri="{FF2B5EF4-FFF2-40B4-BE49-F238E27FC236}">
                <a16:creationId xmlns:a16="http://schemas.microsoft.com/office/drawing/2014/main" id="{69EA390F-80DD-F3D6-0E09-2471D47BB309}"/>
              </a:ext>
            </a:extLst>
          </p:cNvPr>
          <p:cNvSpPr>
            <a:spLocks/>
          </p:cNvSpPr>
          <p:nvPr/>
        </p:nvSpPr>
        <p:spPr bwMode="auto">
          <a:xfrm>
            <a:off x="9991725" y="2463800"/>
            <a:ext cx="1160463" cy="55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1pPr>
            <a:lvl2pPr marL="742950" indent="-28575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2pPr>
            <a:lvl3pPr marL="11430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3pPr>
            <a:lvl4pPr marL="16002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4pPr>
            <a:lvl5pPr marL="20574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5pPr>
            <a:lvl6pPr marL="25146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6pPr>
            <a:lvl7pPr marL="29718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7pPr>
            <a:lvl8pPr marL="34290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8pPr>
            <a:lvl9pPr marL="38862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>
                <a:ea typeface="ＭＳ Ｐゴシック" panose="020B0600070205080204" pitchFamily="34" charset="-128"/>
              </a:rPr>
              <a:t>Rating</a:t>
            </a:r>
          </a:p>
        </p:txBody>
      </p:sp>
      <p:sp>
        <p:nvSpPr>
          <p:cNvPr id="38932" name="Rectangle 20">
            <a:extLst>
              <a:ext uri="{FF2B5EF4-FFF2-40B4-BE49-F238E27FC236}">
                <a16:creationId xmlns:a16="http://schemas.microsoft.com/office/drawing/2014/main" id="{8BC7355D-78BA-6E82-18C9-49828A7CBA85}"/>
              </a:ext>
            </a:extLst>
          </p:cNvPr>
          <p:cNvSpPr>
            <a:spLocks/>
          </p:cNvSpPr>
          <p:nvPr/>
        </p:nvSpPr>
        <p:spPr bwMode="auto">
          <a:xfrm>
            <a:off x="9985375" y="3748088"/>
            <a:ext cx="1196975" cy="55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1pPr>
            <a:lvl2pPr marL="742950" indent="-28575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2pPr>
            <a:lvl3pPr marL="11430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3pPr>
            <a:lvl4pPr marL="16002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4pPr>
            <a:lvl5pPr marL="20574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5pPr>
            <a:lvl6pPr marL="25146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6pPr>
            <a:lvl7pPr marL="29718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7pPr>
            <a:lvl8pPr marL="34290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8pPr>
            <a:lvl9pPr marL="38862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>
                <a:ea typeface="ＭＳ Ｐゴシック" panose="020B0600070205080204" pitchFamily="34" charset="-128"/>
              </a:rPr>
              <a:t>Count</a:t>
            </a:r>
          </a:p>
        </p:txBody>
      </p:sp>
      <p:sp>
        <p:nvSpPr>
          <p:cNvPr id="38933" name="Rectangle 21">
            <a:extLst>
              <a:ext uri="{FF2B5EF4-FFF2-40B4-BE49-F238E27FC236}">
                <a16:creationId xmlns:a16="http://schemas.microsoft.com/office/drawing/2014/main" id="{8CF0DF33-884F-CCDC-5698-455552A8C841}"/>
              </a:ext>
            </a:extLst>
          </p:cNvPr>
          <p:cNvSpPr>
            <a:spLocks/>
          </p:cNvSpPr>
          <p:nvPr/>
        </p:nvSpPr>
        <p:spPr bwMode="auto">
          <a:xfrm>
            <a:off x="9401175" y="1069975"/>
            <a:ext cx="2351088" cy="3367088"/>
          </a:xfrm>
          <a:prstGeom prst="rect">
            <a:avLst/>
          </a:prstGeom>
          <a:noFill/>
          <a:ln w="25400">
            <a:solidFill>
              <a:srgbClr val="FFFF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1pPr>
            <a:lvl2pPr marL="742950" indent="-285750"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2pPr>
            <a:lvl3pPr marL="1143000" indent="-228600"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3pPr>
            <a:lvl4pPr marL="1600200" indent="-228600"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4pPr>
            <a:lvl5pPr marL="2057400" indent="-228600"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9pPr>
          </a:lstStyle>
          <a:p>
            <a:pPr algn="ctr" eaLnBrk="1" hangingPunct="1"/>
            <a:endParaRPr lang="en-US" altLang="en-US"/>
          </a:p>
        </p:txBody>
      </p:sp>
      <p:sp>
        <p:nvSpPr>
          <p:cNvPr id="38934" name="Rectangle 22">
            <a:extLst>
              <a:ext uri="{FF2B5EF4-FFF2-40B4-BE49-F238E27FC236}">
                <a16:creationId xmlns:a16="http://schemas.microsoft.com/office/drawing/2014/main" id="{460D7704-437F-6EC6-4822-59C272166097}"/>
              </a:ext>
            </a:extLst>
          </p:cNvPr>
          <p:cNvSpPr>
            <a:spLocks/>
          </p:cNvSpPr>
          <p:nvPr/>
        </p:nvSpPr>
        <p:spPr bwMode="auto">
          <a:xfrm>
            <a:off x="10147300" y="1854200"/>
            <a:ext cx="857250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1pPr>
            <a:lvl2pPr marL="742950" indent="-28575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2pPr>
            <a:lvl3pPr marL="11430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3pPr>
            <a:lvl4pPr marL="16002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4pPr>
            <a:lvl5pPr marL="20574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5pPr>
            <a:lvl6pPr marL="25146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6pPr>
            <a:lvl7pPr marL="29718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7pPr>
            <a:lvl8pPr marL="34290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8pPr>
            <a:lvl9pPr marL="38862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>
                <a:ea typeface="ＭＳ Ｐゴシック" panose="020B0600070205080204" pitchFamily="34" charset="-128"/>
              </a:rPr>
              <a:t>Title  </a:t>
            </a:r>
          </a:p>
        </p:txBody>
      </p:sp>
    </p:spTree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Rectangle 1">
            <a:extLst>
              <a:ext uri="{FF2B5EF4-FFF2-40B4-BE49-F238E27FC236}">
                <a16:creationId xmlns:a16="http://schemas.microsoft.com/office/drawing/2014/main" id="{F1FEC2EC-62E1-105F-E9B5-8071C5FC63AA}"/>
              </a:ext>
            </a:extLst>
          </p:cNvPr>
          <p:cNvSpPr>
            <a:spLocks/>
          </p:cNvSpPr>
          <p:nvPr/>
        </p:nvSpPr>
        <p:spPr bwMode="auto">
          <a:xfrm>
            <a:off x="7761288" y="1998663"/>
            <a:ext cx="2414587" cy="762000"/>
          </a:xfrm>
          <a:prstGeom prst="rect">
            <a:avLst/>
          </a:prstGeom>
          <a:solidFill>
            <a:schemeClr val="accent1"/>
          </a:solidFill>
          <a:ln w="88900" cap="flat">
            <a:solidFill>
              <a:srgbClr val="FFFF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>
            <a:lvl1pPr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x-none" sz="390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ＭＳ Ｐゴシック" charset="-128"/>
              </a:rPr>
              <a:t>Album</a:t>
            </a:r>
          </a:p>
        </p:txBody>
      </p:sp>
      <p:sp>
        <p:nvSpPr>
          <p:cNvPr id="39938" name="Rectangle 2">
            <a:extLst>
              <a:ext uri="{FF2B5EF4-FFF2-40B4-BE49-F238E27FC236}">
                <a16:creationId xmlns:a16="http://schemas.microsoft.com/office/drawing/2014/main" id="{5C63883C-9D89-35B1-7289-CC5386A28B8F}"/>
              </a:ext>
            </a:extLst>
          </p:cNvPr>
          <p:cNvSpPr>
            <a:spLocks/>
          </p:cNvSpPr>
          <p:nvPr/>
        </p:nvSpPr>
        <p:spPr bwMode="auto">
          <a:xfrm>
            <a:off x="7761288" y="2797175"/>
            <a:ext cx="2414587" cy="762000"/>
          </a:xfrm>
          <a:prstGeom prst="rect">
            <a:avLst/>
          </a:prstGeom>
          <a:noFill/>
          <a:ln w="88900">
            <a:solidFill>
              <a:srgbClr val="FFFF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>
            <a:lvl1pPr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1pPr>
            <a:lvl2pPr marL="742950" indent="-28575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2pPr>
            <a:lvl3pPr marL="11430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3pPr>
            <a:lvl4pPr marL="16002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4pPr>
            <a:lvl5pPr marL="20574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5pPr>
            <a:lvl6pPr marL="25146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6pPr>
            <a:lvl7pPr marL="29718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7pPr>
            <a:lvl8pPr marL="34290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8pPr>
            <a:lvl9pPr marL="38862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 sz="4000">
                <a:solidFill>
                  <a:srgbClr val="FF7F00"/>
                </a:solidFill>
                <a:ea typeface="ＭＳ Ｐゴシック" panose="020B0600070205080204" pitchFamily="34" charset="-128"/>
              </a:rPr>
              <a:t>album_id</a:t>
            </a:r>
          </a:p>
        </p:txBody>
      </p:sp>
      <p:sp>
        <p:nvSpPr>
          <p:cNvPr id="39939" name="Rectangle 3">
            <a:extLst>
              <a:ext uri="{FF2B5EF4-FFF2-40B4-BE49-F238E27FC236}">
                <a16:creationId xmlns:a16="http://schemas.microsoft.com/office/drawing/2014/main" id="{9DBF8521-4FED-7317-1152-57BB0B941B64}"/>
              </a:ext>
            </a:extLst>
          </p:cNvPr>
          <p:cNvSpPr>
            <a:spLocks/>
          </p:cNvSpPr>
          <p:nvPr/>
        </p:nvSpPr>
        <p:spPr bwMode="auto">
          <a:xfrm>
            <a:off x="7761288" y="3559175"/>
            <a:ext cx="2414587" cy="762000"/>
          </a:xfrm>
          <a:prstGeom prst="rect">
            <a:avLst/>
          </a:prstGeom>
          <a:noFill/>
          <a:ln w="88900">
            <a:solidFill>
              <a:srgbClr val="FFFF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>
            <a:lvl1pPr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1pPr>
            <a:lvl2pPr marL="742950" indent="-28575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2pPr>
            <a:lvl3pPr marL="11430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3pPr>
            <a:lvl4pPr marL="16002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4pPr>
            <a:lvl5pPr marL="20574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5pPr>
            <a:lvl6pPr marL="25146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6pPr>
            <a:lvl7pPr marL="29718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7pPr>
            <a:lvl8pPr marL="34290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8pPr>
            <a:lvl9pPr marL="38862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 sz="4000">
                <a:solidFill>
                  <a:srgbClr val="00FF00"/>
                </a:solidFill>
                <a:ea typeface="ＭＳ Ｐゴシック" panose="020B0600070205080204" pitchFamily="34" charset="-128"/>
              </a:rPr>
              <a:t>title</a:t>
            </a:r>
          </a:p>
        </p:txBody>
      </p:sp>
      <p:sp>
        <p:nvSpPr>
          <p:cNvPr id="70660" name="Rectangle 4">
            <a:extLst>
              <a:ext uri="{FF2B5EF4-FFF2-40B4-BE49-F238E27FC236}">
                <a16:creationId xmlns:a16="http://schemas.microsoft.com/office/drawing/2014/main" id="{F959677A-0268-08D6-2C59-4E4B4DCD33DA}"/>
              </a:ext>
            </a:extLst>
          </p:cNvPr>
          <p:cNvSpPr>
            <a:spLocks/>
          </p:cNvSpPr>
          <p:nvPr/>
        </p:nvSpPr>
        <p:spPr bwMode="auto">
          <a:xfrm>
            <a:off x="13046075" y="1009650"/>
            <a:ext cx="2413000" cy="762000"/>
          </a:xfrm>
          <a:prstGeom prst="rect">
            <a:avLst/>
          </a:prstGeom>
          <a:solidFill>
            <a:schemeClr val="accent1"/>
          </a:solidFill>
          <a:ln w="88900" cap="flat">
            <a:solidFill>
              <a:srgbClr val="FFFF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>
            <a:lvl1pPr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x-none" sz="390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ＭＳ Ｐゴシック" charset="-128"/>
              </a:rPr>
              <a:t>Track</a:t>
            </a:r>
          </a:p>
        </p:txBody>
      </p:sp>
      <p:sp>
        <p:nvSpPr>
          <p:cNvPr id="39941" name="Rectangle 5">
            <a:extLst>
              <a:ext uri="{FF2B5EF4-FFF2-40B4-BE49-F238E27FC236}">
                <a16:creationId xmlns:a16="http://schemas.microsoft.com/office/drawing/2014/main" id="{508F3981-E546-342B-A334-189511D106F3}"/>
              </a:ext>
            </a:extLst>
          </p:cNvPr>
          <p:cNvSpPr>
            <a:spLocks/>
          </p:cNvSpPr>
          <p:nvPr/>
        </p:nvSpPr>
        <p:spPr bwMode="auto">
          <a:xfrm>
            <a:off x="13046075" y="1811338"/>
            <a:ext cx="2413000" cy="762000"/>
          </a:xfrm>
          <a:prstGeom prst="rect">
            <a:avLst/>
          </a:prstGeom>
          <a:noFill/>
          <a:ln w="88900">
            <a:solidFill>
              <a:srgbClr val="FFFF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>
            <a:lvl1pPr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1pPr>
            <a:lvl2pPr marL="742950" indent="-28575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2pPr>
            <a:lvl3pPr marL="11430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3pPr>
            <a:lvl4pPr marL="16002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4pPr>
            <a:lvl5pPr marL="20574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5pPr>
            <a:lvl6pPr marL="25146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6pPr>
            <a:lvl7pPr marL="29718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7pPr>
            <a:lvl8pPr marL="34290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8pPr>
            <a:lvl9pPr marL="38862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 sz="4000">
                <a:solidFill>
                  <a:srgbClr val="FF7F00"/>
                </a:solidFill>
                <a:ea typeface="ＭＳ Ｐゴシック" panose="020B0600070205080204" pitchFamily="34" charset="-128"/>
              </a:rPr>
              <a:t>track_id</a:t>
            </a:r>
          </a:p>
        </p:txBody>
      </p:sp>
      <p:sp>
        <p:nvSpPr>
          <p:cNvPr id="39942" name="Rectangle 6">
            <a:extLst>
              <a:ext uri="{FF2B5EF4-FFF2-40B4-BE49-F238E27FC236}">
                <a16:creationId xmlns:a16="http://schemas.microsoft.com/office/drawing/2014/main" id="{3C5115AD-A2E8-6810-7632-87774A97F387}"/>
              </a:ext>
            </a:extLst>
          </p:cNvPr>
          <p:cNvSpPr>
            <a:spLocks/>
          </p:cNvSpPr>
          <p:nvPr/>
        </p:nvSpPr>
        <p:spPr bwMode="auto">
          <a:xfrm>
            <a:off x="13046075" y="2573338"/>
            <a:ext cx="2413000" cy="762000"/>
          </a:xfrm>
          <a:prstGeom prst="rect">
            <a:avLst/>
          </a:prstGeom>
          <a:noFill/>
          <a:ln w="88900">
            <a:solidFill>
              <a:srgbClr val="FFFF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>
            <a:lvl1pPr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1pPr>
            <a:lvl2pPr marL="742950" indent="-28575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2pPr>
            <a:lvl3pPr marL="11430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3pPr>
            <a:lvl4pPr marL="16002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4pPr>
            <a:lvl5pPr marL="20574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5pPr>
            <a:lvl6pPr marL="25146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6pPr>
            <a:lvl7pPr marL="29718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7pPr>
            <a:lvl8pPr marL="34290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8pPr>
            <a:lvl9pPr marL="38862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 sz="4000">
                <a:solidFill>
                  <a:srgbClr val="00FF00"/>
                </a:solidFill>
                <a:ea typeface="ＭＳ Ｐゴシック" panose="020B0600070205080204" pitchFamily="34" charset="-128"/>
              </a:rPr>
              <a:t>title</a:t>
            </a:r>
          </a:p>
        </p:txBody>
      </p:sp>
      <p:sp>
        <p:nvSpPr>
          <p:cNvPr id="70663" name="Rectangle 7">
            <a:extLst>
              <a:ext uri="{FF2B5EF4-FFF2-40B4-BE49-F238E27FC236}">
                <a16:creationId xmlns:a16="http://schemas.microsoft.com/office/drawing/2014/main" id="{101F4E63-368E-29D2-DCB5-9069E9D58884}"/>
              </a:ext>
            </a:extLst>
          </p:cNvPr>
          <p:cNvSpPr>
            <a:spLocks/>
          </p:cNvSpPr>
          <p:nvPr/>
        </p:nvSpPr>
        <p:spPr bwMode="auto">
          <a:xfrm>
            <a:off x="13046075" y="3360738"/>
            <a:ext cx="2413000" cy="762000"/>
          </a:xfrm>
          <a:prstGeom prst="rect">
            <a:avLst/>
          </a:prstGeom>
          <a:noFill/>
          <a:ln w="88900" cap="flat">
            <a:solidFill>
              <a:srgbClr val="FFFF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>
            <a:lvl1pPr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x-none" sz="3900">
                <a:solidFill>
                  <a:schemeClr val="tx1"/>
                </a:solidFill>
                <a:effectLst>
                  <a:outerShdw blurRad="38100" dist="38100" dir="2700000" algn="tl">
                    <a:srgbClr val="808080"/>
                  </a:outerShdw>
                </a:effectLst>
                <a:ea typeface="ＭＳ Ｐゴシック" charset="-128"/>
              </a:rPr>
              <a:t>rating</a:t>
            </a:r>
          </a:p>
        </p:txBody>
      </p:sp>
      <p:sp>
        <p:nvSpPr>
          <p:cNvPr id="70664" name="Rectangle 8">
            <a:extLst>
              <a:ext uri="{FF2B5EF4-FFF2-40B4-BE49-F238E27FC236}">
                <a16:creationId xmlns:a16="http://schemas.microsoft.com/office/drawing/2014/main" id="{22DC1D0E-FD03-9BB6-63B2-05BDCD19C531}"/>
              </a:ext>
            </a:extLst>
          </p:cNvPr>
          <p:cNvSpPr>
            <a:spLocks/>
          </p:cNvSpPr>
          <p:nvPr/>
        </p:nvSpPr>
        <p:spPr bwMode="auto">
          <a:xfrm>
            <a:off x="13046075" y="4097338"/>
            <a:ext cx="2413000" cy="762000"/>
          </a:xfrm>
          <a:prstGeom prst="rect">
            <a:avLst/>
          </a:prstGeom>
          <a:noFill/>
          <a:ln w="88900" cap="flat">
            <a:solidFill>
              <a:srgbClr val="FFFF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>
            <a:lvl1pPr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x-none" sz="3900">
                <a:solidFill>
                  <a:schemeClr val="tx1"/>
                </a:solidFill>
                <a:effectLst>
                  <a:outerShdw blurRad="38100" dist="38100" dir="2700000" algn="tl">
                    <a:srgbClr val="808080"/>
                  </a:outerShdw>
                </a:effectLst>
                <a:ea typeface="ＭＳ Ｐゴシック" charset="-128"/>
              </a:rPr>
              <a:t>len</a:t>
            </a:r>
          </a:p>
        </p:txBody>
      </p:sp>
      <p:sp>
        <p:nvSpPr>
          <p:cNvPr id="70665" name="Rectangle 9">
            <a:extLst>
              <a:ext uri="{FF2B5EF4-FFF2-40B4-BE49-F238E27FC236}">
                <a16:creationId xmlns:a16="http://schemas.microsoft.com/office/drawing/2014/main" id="{9F043E5C-62B0-4E01-037C-5D929A7DF452}"/>
              </a:ext>
            </a:extLst>
          </p:cNvPr>
          <p:cNvSpPr>
            <a:spLocks/>
          </p:cNvSpPr>
          <p:nvPr/>
        </p:nvSpPr>
        <p:spPr bwMode="auto">
          <a:xfrm>
            <a:off x="13046075" y="4884738"/>
            <a:ext cx="2413000" cy="762000"/>
          </a:xfrm>
          <a:prstGeom prst="rect">
            <a:avLst/>
          </a:prstGeom>
          <a:noFill/>
          <a:ln w="88900" cap="flat">
            <a:solidFill>
              <a:srgbClr val="FFFF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>
            <a:lvl1pPr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x-none" sz="3900">
                <a:solidFill>
                  <a:schemeClr val="tx1"/>
                </a:solidFill>
                <a:effectLst>
                  <a:outerShdw blurRad="38100" dist="38100" dir="2700000" algn="tl">
                    <a:srgbClr val="808080"/>
                  </a:outerShdw>
                </a:effectLst>
                <a:ea typeface="ＭＳ Ｐゴシック" charset="-128"/>
              </a:rPr>
              <a:t>count</a:t>
            </a:r>
          </a:p>
        </p:txBody>
      </p:sp>
      <p:sp>
        <p:nvSpPr>
          <p:cNvPr id="39946" name="Rectangle 10">
            <a:extLst>
              <a:ext uri="{FF2B5EF4-FFF2-40B4-BE49-F238E27FC236}">
                <a16:creationId xmlns:a16="http://schemas.microsoft.com/office/drawing/2014/main" id="{986D3AFF-7548-FDE2-9E22-0D18D7ADEDFC}"/>
              </a:ext>
            </a:extLst>
          </p:cNvPr>
          <p:cNvSpPr>
            <a:spLocks/>
          </p:cNvSpPr>
          <p:nvPr/>
        </p:nvSpPr>
        <p:spPr bwMode="auto">
          <a:xfrm>
            <a:off x="13046075" y="5646738"/>
            <a:ext cx="2413000" cy="762000"/>
          </a:xfrm>
          <a:prstGeom prst="rect">
            <a:avLst/>
          </a:prstGeom>
          <a:noFill/>
          <a:ln w="88900">
            <a:solidFill>
              <a:srgbClr val="FFFF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>
            <a:lvl1pPr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1pPr>
            <a:lvl2pPr marL="742950" indent="-28575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2pPr>
            <a:lvl3pPr marL="11430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3pPr>
            <a:lvl4pPr marL="16002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4pPr>
            <a:lvl5pPr marL="20574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5pPr>
            <a:lvl6pPr marL="25146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6pPr>
            <a:lvl7pPr marL="29718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7pPr>
            <a:lvl8pPr marL="34290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8pPr>
            <a:lvl9pPr marL="38862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 sz="4000">
                <a:solidFill>
                  <a:srgbClr val="FF00FF"/>
                </a:solidFill>
                <a:ea typeface="ＭＳ Ｐゴシック" panose="020B0600070205080204" pitchFamily="34" charset="-128"/>
              </a:rPr>
              <a:t>album_id</a:t>
            </a:r>
          </a:p>
        </p:txBody>
      </p:sp>
      <p:sp>
        <p:nvSpPr>
          <p:cNvPr id="39947" name="Line 11">
            <a:extLst>
              <a:ext uri="{FF2B5EF4-FFF2-40B4-BE49-F238E27FC236}">
                <a16:creationId xmlns:a16="http://schemas.microsoft.com/office/drawing/2014/main" id="{17ED0966-5FD3-133F-10A7-DFC005579F1A}"/>
              </a:ext>
            </a:extLst>
          </p:cNvPr>
          <p:cNvSpPr>
            <a:spLocks noChangeShapeType="1"/>
          </p:cNvSpPr>
          <p:nvPr/>
        </p:nvSpPr>
        <p:spPr bwMode="auto">
          <a:xfrm>
            <a:off x="10333038" y="3214688"/>
            <a:ext cx="2549525" cy="2765425"/>
          </a:xfrm>
          <a:prstGeom prst="line">
            <a:avLst/>
          </a:prstGeom>
          <a:noFill/>
          <a:ln w="88900">
            <a:solidFill>
              <a:srgbClr val="FF00FF"/>
            </a:solidFill>
            <a:miter lim="800000"/>
            <a:headEnd type="stealth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9948" name="Rectangle 12">
            <a:extLst>
              <a:ext uri="{FF2B5EF4-FFF2-40B4-BE49-F238E27FC236}">
                <a16:creationId xmlns:a16="http://schemas.microsoft.com/office/drawing/2014/main" id="{081AAC16-F8F1-EFA9-21E6-CC7117882547}"/>
              </a:ext>
            </a:extLst>
          </p:cNvPr>
          <p:cNvSpPr>
            <a:spLocks/>
          </p:cNvSpPr>
          <p:nvPr/>
        </p:nvSpPr>
        <p:spPr bwMode="auto">
          <a:xfrm>
            <a:off x="1760538" y="4616450"/>
            <a:ext cx="2227262" cy="221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1pPr>
            <a:lvl2pPr marL="742950" indent="-285750"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2pPr>
            <a:lvl3pPr marL="1143000" indent="-228600"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3pPr>
            <a:lvl4pPr marL="1600200" indent="-228600"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4pPr>
            <a:lvl5pPr marL="2057400" indent="-228600"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9pPr>
          </a:lstStyle>
          <a:p>
            <a:pPr algn="ctr" eaLnBrk="1" hangingPunct="1"/>
            <a:r>
              <a:rPr lang="en-US" altLang="en-US">
                <a:solidFill>
                  <a:srgbClr val="FFFF00"/>
                </a:solidFill>
                <a:ea typeface="ＭＳ Ｐゴシック" panose="020B0600070205080204" pitchFamily="34" charset="-128"/>
              </a:rPr>
              <a:t>Table</a:t>
            </a:r>
            <a:endParaRPr lang="en-US" altLang="en-US">
              <a:solidFill>
                <a:schemeClr val="tx1"/>
              </a:solidFill>
              <a:ea typeface="ＭＳ Ｐゴシック" panose="020B0600070205080204" pitchFamily="34" charset="-128"/>
            </a:endParaRPr>
          </a:p>
          <a:p>
            <a:pPr algn="ctr" eaLnBrk="1" hangingPunct="1"/>
            <a:r>
              <a:rPr lang="en-US" altLang="en-US">
                <a:solidFill>
                  <a:srgbClr val="FF7F00"/>
                </a:solidFill>
                <a:ea typeface="ＭＳ Ｐゴシック" panose="020B0600070205080204" pitchFamily="34" charset="-128"/>
              </a:rPr>
              <a:t>Primary key</a:t>
            </a:r>
          </a:p>
          <a:p>
            <a:pPr algn="ctr" eaLnBrk="1" hangingPunct="1"/>
            <a:r>
              <a:rPr lang="en-US" altLang="en-US">
                <a:solidFill>
                  <a:srgbClr val="00FF00"/>
                </a:solidFill>
                <a:ea typeface="ＭＳ Ｐゴシック" panose="020B0600070205080204" pitchFamily="34" charset="-128"/>
              </a:rPr>
              <a:t>Logical key</a:t>
            </a:r>
          </a:p>
          <a:p>
            <a:pPr algn="ctr" eaLnBrk="1" hangingPunct="1"/>
            <a:r>
              <a:rPr lang="en-US" altLang="en-US">
                <a:solidFill>
                  <a:srgbClr val="FF00FF"/>
                </a:solidFill>
                <a:ea typeface="ＭＳ Ｐゴシック" panose="020B0600070205080204" pitchFamily="34" charset="-128"/>
              </a:rPr>
              <a:t>Foreign key</a:t>
            </a:r>
          </a:p>
        </p:txBody>
      </p:sp>
      <p:sp>
        <p:nvSpPr>
          <p:cNvPr id="70669" name="Rectangle 13">
            <a:extLst>
              <a:ext uri="{FF2B5EF4-FFF2-40B4-BE49-F238E27FC236}">
                <a16:creationId xmlns:a16="http://schemas.microsoft.com/office/drawing/2014/main" id="{C7586685-B74F-DED5-715E-BDDE5BD8BEF9}"/>
              </a:ext>
            </a:extLst>
          </p:cNvPr>
          <p:cNvSpPr>
            <a:spLocks/>
          </p:cNvSpPr>
          <p:nvPr/>
        </p:nvSpPr>
        <p:spPr bwMode="auto">
          <a:xfrm>
            <a:off x="3251200" y="1185863"/>
            <a:ext cx="2416175" cy="762000"/>
          </a:xfrm>
          <a:prstGeom prst="rect">
            <a:avLst/>
          </a:prstGeom>
          <a:solidFill>
            <a:schemeClr val="accent1"/>
          </a:solidFill>
          <a:ln w="88900" cap="flat">
            <a:solidFill>
              <a:srgbClr val="FFFF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>
            <a:lvl1pPr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x-none" sz="390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ＭＳ Ｐゴシック" charset="-128"/>
              </a:rPr>
              <a:t>Artist</a:t>
            </a:r>
          </a:p>
        </p:txBody>
      </p:sp>
      <p:sp>
        <p:nvSpPr>
          <p:cNvPr id="39950" name="Rectangle 14">
            <a:extLst>
              <a:ext uri="{FF2B5EF4-FFF2-40B4-BE49-F238E27FC236}">
                <a16:creationId xmlns:a16="http://schemas.microsoft.com/office/drawing/2014/main" id="{03CCBADB-2AED-5E64-3891-FBC749A08137}"/>
              </a:ext>
            </a:extLst>
          </p:cNvPr>
          <p:cNvSpPr>
            <a:spLocks/>
          </p:cNvSpPr>
          <p:nvPr/>
        </p:nvSpPr>
        <p:spPr bwMode="auto">
          <a:xfrm>
            <a:off x="3251200" y="1984375"/>
            <a:ext cx="2416175" cy="762000"/>
          </a:xfrm>
          <a:prstGeom prst="rect">
            <a:avLst/>
          </a:prstGeom>
          <a:noFill/>
          <a:ln w="88900">
            <a:solidFill>
              <a:srgbClr val="FFFF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>
            <a:lvl1pPr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1pPr>
            <a:lvl2pPr marL="742950" indent="-28575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2pPr>
            <a:lvl3pPr marL="11430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3pPr>
            <a:lvl4pPr marL="16002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4pPr>
            <a:lvl5pPr marL="20574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5pPr>
            <a:lvl6pPr marL="25146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6pPr>
            <a:lvl7pPr marL="29718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7pPr>
            <a:lvl8pPr marL="34290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8pPr>
            <a:lvl9pPr marL="38862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 sz="4000">
                <a:solidFill>
                  <a:srgbClr val="FF7F00"/>
                </a:solidFill>
                <a:ea typeface="ＭＳ Ｐゴシック" panose="020B0600070205080204" pitchFamily="34" charset="-128"/>
              </a:rPr>
              <a:t>artist_id</a:t>
            </a:r>
          </a:p>
        </p:txBody>
      </p:sp>
      <p:sp>
        <p:nvSpPr>
          <p:cNvPr id="39951" name="Rectangle 15">
            <a:extLst>
              <a:ext uri="{FF2B5EF4-FFF2-40B4-BE49-F238E27FC236}">
                <a16:creationId xmlns:a16="http://schemas.microsoft.com/office/drawing/2014/main" id="{738B521A-5AF1-8661-3996-15AAFE61E288}"/>
              </a:ext>
            </a:extLst>
          </p:cNvPr>
          <p:cNvSpPr>
            <a:spLocks/>
          </p:cNvSpPr>
          <p:nvPr/>
        </p:nvSpPr>
        <p:spPr bwMode="auto">
          <a:xfrm>
            <a:off x="3251200" y="2746375"/>
            <a:ext cx="2416175" cy="762000"/>
          </a:xfrm>
          <a:prstGeom prst="rect">
            <a:avLst/>
          </a:prstGeom>
          <a:noFill/>
          <a:ln w="88900">
            <a:solidFill>
              <a:srgbClr val="FFFF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>
            <a:lvl1pPr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1pPr>
            <a:lvl2pPr marL="742950" indent="-28575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2pPr>
            <a:lvl3pPr marL="11430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3pPr>
            <a:lvl4pPr marL="16002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4pPr>
            <a:lvl5pPr marL="20574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5pPr>
            <a:lvl6pPr marL="25146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6pPr>
            <a:lvl7pPr marL="29718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7pPr>
            <a:lvl8pPr marL="34290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8pPr>
            <a:lvl9pPr marL="38862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 sz="4000">
                <a:solidFill>
                  <a:srgbClr val="00FF00"/>
                </a:solidFill>
                <a:ea typeface="ＭＳ Ｐゴシック" panose="020B0600070205080204" pitchFamily="34" charset="-128"/>
              </a:rPr>
              <a:t>name</a:t>
            </a:r>
          </a:p>
        </p:txBody>
      </p:sp>
      <p:sp>
        <p:nvSpPr>
          <p:cNvPr id="39952" name="Rectangle 16">
            <a:extLst>
              <a:ext uri="{FF2B5EF4-FFF2-40B4-BE49-F238E27FC236}">
                <a16:creationId xmlns:a16="http://schemas.microsoft.com/office/drawing/2014/main" id="{0CB1DF6B-CAEA-052E-9DB6-BA93B08E5996}"/>
              </a:ext>
            </a:extLst>
          </p:cNvPr>
          <p:cNvSpPr>
            <a:spLocks/>
          </p:cNvSpPr>
          <p:nvPr/>
        </p:nvSpPr>
        <p:spPr bwMode="auto">
          <a:xfrm>
            <a:off x="7761288" y="4310063"/>
            <a:ext cx="2414587" cy="762000"/>
          </a:xfrm>
          <a:prstGeom prst="rect">
            <a:avLst/>
          </a:prstGeom>
          <a:noFill/>
          <a:ln w="88900">
            <a:solidFill>
              <a:srgbClr val="FFFF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>
            <a:lvl1pPr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1pPr>
            <a:lvl2pPr marL="742950" indent="-28575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2pPr>
            <a:lvl3pPr marL="11430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3pPr>
            <a:lvl4pPr marL="16002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4pPr>
            <a:lvl5pPr marL="20574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5pPr>
            <a:lvl6pPr marL="25146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6pPr>
            <a:lvl7pPr marL="29718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7pPr>
            <a:lvl8pPr marL="34290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8pPr>
            <a:lvl9pPr marL="38862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 sz="4000">
                <a:solidFill>
                  <a:srgbClr val="FF00FF"/>
                </a:solidFill>
                <a:ea typeface="ＭＳ Ｐゴシック" panose="020B0600070205080204" pitchFamily="34" charset="-128"/>
              </a:rPr>
              <a:t>artist_id</a:t>
            </a:r>
          </a:p>
        </p:txBody>
      </p:sp>
      <p:sp>
        <p:nvSpPr>
          <p:cNvPr id="70673" name="Rectangle 17">
            <a:extLst>
              <a:ext uri="{FF2B5EF4-FFF2-40B4-BE49-F238E27FC236}">
                <a16:creationId xmlns:a16="http://schemas.microsoft.com/office/drawing/2014/main" id="{71B6D5B5-CC8B-3A6B-E4B4-A6DD80C57E70}"/>
              </a:ext>
            </a:extLst>
          </p:cNvPr>
          <p:cNvSpPr>
            <a:spLocks/>
          </p:cNvSpPr>
          <p:nvPr/>
        </p:nvSpPr>
        <p:spPr bwMode="auto">
          <a:xfrm>
            <a:off x="8383588" y="6332538"/>
            <a:ext cx="2414587" cy="762000"/>
          </a:xfrm>
          <a:prstGeom prst="rect">
            <a:avLst/>
          </a:prstGeom>
          <a:solidFill>
            <a:schemeClr val="accent1"/>
          </a:solidFill>
          <a:ln w="88900" cap="flat">
            <a:solidFill>
              <a:srgbClr val="FFFF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>
            <a:lvl1pPr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x-none" sz="390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ＭＳ Ｐゴシック" charset="-128"/>
              </a:rPr>
              <a:t>Genre</a:t>
            </a:r>
          </a:p>
        </p:txBody>
      </p:sp>
      <p:sp>
        <p:nvSpPr>
          <p:cNvPr id="39954" name="Rectangle 18">
            <a:extLst>
              <a:ext uri="{FF2B5EF4-FFF2-40B4-BE49-F238E27FC236}">
                <a16:creationId xmlns:a16="http://schemas.microsoft.com/office/drawing/2014/main" id="{C9983B99-FC34-C4B8-114D-18FFA54C6AA9}"/>
              </a:ext>
            </a:extLst>
          </p:cNvPr>
          <p:cNvSpPr>
            <a:spLocks/>
          </p:cNvSpPr>
          <p:nvPr/>
        </p:nvSpPr>
        <p:spPr bwMode="auto">
          <a:xfrm>
            <a:off x="8383588" y="7134225"/>
            <a:ext cx="2414587" cy="762000"/>
          </a:xfrm>
          <a:prstGeom prst="rect">
            <a:avLst/>
          </a:prstGeom>
          <a:noFill/>
          <a:ln w="88900">
            <a:solidFill>
              <a:srgbClr val="FFFF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>
            <a:lvl1pPr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1pPr>
            <a:lvl2pPr marL="742950" indent="-28575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2pPr>
            <a:lvl3pPr marL="11430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3pPr>
            <a:lvl4pPr marL="16002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4pPr>
            <a:lvl5pPr marL="20574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5pPr>
            <a:lvl6pPr marL="25146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6pPr>
            <a:lvl7pPr marL="29718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7pPr>
            <a:lvl8pPr marL="34290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8pPr>
            <a:lvl9pPr marL="38862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 sz="4000">
                <a:solidFill>
                  <a:srgbClr val="FF7F00"/>
                </a:solidFill>
                <a:ea typeface="ＭＳ Ｐゴシック" panose="020B0600070205080204" pitchFamily="34" charset="-128"/>
              </a:rPr>
              <a:t>genre_id</a:t>
            </a:r>
          </a:p>
        </p:txBody>
      </p:sp>
      <p:sp>
        <p:nvSpPr>
          <p:cNvPr id="39955" name="Rectangle 19">
            <a:extLst>
              <a:ext uri="{FF2B5EF4-FFF2-40B4-BE49-F238E27FC236}">
                <a16:creationId xmlns:a16="http://schemas.microsoft.com/office/drawing/2014/main" id="{79F6DB67-274B-F434-332B-0273061F499F}"/>
              </a:ext>
            </a:extLst>
          </p:cNvPr>
          <p:cNvSpPr>
            <a:spLocks/>
          </p:cNvSpPr>
          <p:nvPr/>
        </p:nvSpPr>
        <p:spPr bwMode="auto">
          <a:xfrm>
            <a:off x="8383588" y="7896225"/>
            <a:ext cx="2414587" cy="762000"/>
          </a:xfrm>
          <a:prstGeom prst="rect">
            <a:avLst/>
          </a:prstGeom>
          <a:noFill/>
          <a:ln w="88900">
            <a:solidFill>
              <a:srgbClr val="FFFF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>
            <a:lvl1pPr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1pPr>
            <a:lvl2pPr marL="742950" indent="-28575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2pPr>
            <a:lvl3pPr marL="11430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3pPr>
            <a:lvl4pPr marL="16002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4pPr>
            <a:lvl5pPr marL="20574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5pPr>
            <a:lvl6pPr marL="25146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6pPr>
            <a:lvl7pPr marL="29718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7pPr>
            <a:lvl8pPr marL="34290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8pPr>
            <a:lvl9pPr marL="38862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 sz="4000">
                <a:solidFill>
                  <a:srgbClr val="00FF00"/>
                </a:solidFill>
                <a:ea typeface="ＭＳ Ｐゴシック" panose="020B0600070205080204" pitchFamily="34" charset="-128"/>
              </a:rPr>
              <a:t>name</a:t>
            </a:r>
          </a:p>
        </p:txBody>
      </p:sp>
      <p:sp>
        <p:nvSpPr>
          <p:cNvPr id="39956" name="Rectangle 20">
            <a:extLst>
              <a:ext uri="{FF2B5EF4-FFF2-40B4-BE49-F238E27FC236}">
                <a16:creationId xmlns:a16="http://schemas.microsoft.com/office/drawing/2014/main" id="{36197445-C8E2-39E2-4E85-A0D50B094927}"/>
              </a:ext>
            </a:extLst>
          </p:cNvPr>
          <p:cNvSpPr>
            <a:spLocks/>
          </p:cNvSpPr>
          <p:nvPr/>
        </p:nvSpPr>
        <p:spPr bwMode="auto">
          <a:xfrm>
            <a:off x="13046075" y="6383338"/>
            <a:ext cx="2413000" cy="762000"/>
          </a:xfrm>
          <a:prstGeom prst="rect">
            <a:avLst/>
          </a:prstGeom>
          <a:noFill/>
          <a:ln w="88900">
            <a:solidFill>
              <a:srgbClr val="FFFF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>
            <a:lvl1pPr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1pPr>
            <a:lvl2pPr marL="742950" indent="-28575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2pPr>
            <a:lvl3pPr marL="11430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3pPr>
            <a:lvl4pPr marL="16002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4pPr>
            <a:lvl5pPr marL="20574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5pPr>
            <a:lvl6pPr marL="25146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6pPr>
            <a:lvl7pPr marL="29718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7pPr>
            <a:lvl8pPr marL="34290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8pPr>
            <a:lvl9pPr marL="38862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 sz="4000">
                <a:solidFill>
                  <a:srgbClr val="FF00FF"/>
                </a:solidFill>
                <a:ea typeface="ＭＳ Ｐゴシック" panose="020B0600070205080204" pitchFamily="34" charset="-128"/>
              </a:rPr>
              <a:t>genre_id</a:t>
            </a:r>
          </a:p>
        </p:txBody>
      </p:sp>
      <p:sp>
        <p:nvSpPr>
          <p:cNvPr id="39957" name="Line 21">
            <a:extLst>
              <a:ext uri="{FF2B5EF4-FFF2-40B4-BE49-F238E27FC236}">
                <a16:creationId xmlns:a16="http://schemas.microsoft.com/office/drawing/2014/main" id="{681314CA-ACD2-AE39-D832-7A07B7AE83DF}"/>
              </a:ext>
            </a:extLst>
          </p:cNvPr>
          <p:cNvSpPr>
            <a:spLocks noChangeShapeType="1"/>
          </p:cNvSpPr>
          <p:nvPr/>
        </p:nvSpPr>
        <p:spPr bwMode="auto">
          <a:xfrm rot="10800000" flipH="1">
            <a:off x="11072813" y="6727825"/>
            <a:ext cx="1698625" cy="823913"/>
          </a:xfrm>
          <a:prstGeom prst="line">
            <a:avLst/>
          </a:prstGeom>
          <a:noFill/>
          <a:ln w="88900">
            <a:solidFill>
              <a:srgbClr val="FF00FF"/>
            </a:solidFill>
            <a:miter lim="800000"/>
            <a:headEnd type="stealth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9958" name="Line 22">
            <a:extLst>
              <a:ext uri="{FF2B5EF4-FFF2-40B4-BE49-F238E27FC236}">
                <a16:creationId xmlns:a16="http://schemas.microsoft.com/office/drawing/2014/main" id="{A6B3DA86-2F3D-7D98-2189-19F307C2C9CA}"/>
              </a:ext>
            </a:extLst>
          </p:cNvPr>
          <p:cNvSpPr>
            <a:spLocks noChangeShapeType="1"/>
          </p:cNvSpPr>
          <p:nvPr/>
        </p:nvSpPr>
        <p:spPr bwMode="auto">
          <a:xfrm>
            <a:off x="5873750" y="2379663"/>
            <a:ext cx="1647825" cy="2282825"/>
          </a:xfrm>
          <a:prstGeom prst="line">
            <a:avLst/>
          </a:prstGeom>
          <a:noFill/>
          <a:ln w="88900">
            <a:solidFill>
              <a:srgbClr val="FF00FF"/>
            </a:solidFill>
            <a:miter lim="800000"/>
            <a:headEnd type="stealth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9959" name="Rectangle 23">
            <a:extLst>
              <a:ext uri="{FF2B5EF4-FFF2-40B4-BE49-F238E27FC236}">
                <a16:creationId xmlns:a16="http://schemas.microsoft.com/office/drawing/2014/main" id="{419788CB-4BA7-FF72-47F5-3F5BDC57EECE}"/>
              </a:ext>
            </a:extLst>
          </p:cNvPr>
          <p:cNvSpPr>
            <a:spLocks/>
          </p:cNvSpPr>
          <p:nvPr/>
        </p:nvSpPr>
        <p:spPr bwMode="auto">
          <a:xfrm>
            <a:off x="2943225" y="7551738"/>
            <a:ext cx="3692525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1pPr>
            <a:lvl2pPr marL="742950" indent="-28575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2pPr>
            <a:lvl3pPr marL="11430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3pPr>
            <a:lvl4pPr marL="16002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4pPr>
            <a:lvl5pPr marL="20574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5pPr>
            <a:lvl6pPr marL="25146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6pPr>
            <a:lvl7pPr marL="29718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7pPr>
            <a:lvl8pPr marL="34290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8pPr>
            <a:lvl9pPr marL="38862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 sz="2800">
                <a:solidFill>
                  <a:srgbClr val="FF00FF"/>
                </a:solidFill>
                <a:ea typeface="ＭＳ Ｐゴシック" panose="020B0600070205080204" pitchFamily="34" charset="-128"/>
              </a:rPr>
              <a:t>Naming the Foreign key artist_id is a convention</a:t>
            </a:r>
          </a:p>
        </p:txBody>
      </p:sp>
    </p:spTree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Title 1">
            <a:extLst>
              <a:ext uri="{FF2B5EF4-FFF2-40B4-BE49-F238E27FC236}">
                <a16:creationId xmlns:a16="http://schemas.microsoft.com/office/drawing/2014/main" id="{82F08DB9-0AE2-E1D3-E9D7-F07E600410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1049338"/>
            <a:ext cx="13935075" cy="1897062"/>
          </a:xfrm>
        </p:spPr>
        <p:txBody>
          <a:bodyPr/>
          <a:lstStyle/>
          <a:p>
            <a:r>
              <a:rPr lang="en-US" altLang="en-US">
                <a:solidFill>
                  <a:srgbClr val="FFCC66"/>
                </a:solidFill>
              </a:rPr>
              <a:t>Creating our Music Database</a:t>
            </a:r>
          </a:p>
        </p:txBody>
      </p:sp>
      <p:sp>
        <p:nvSpPr>
          <p:cNvPr id="40962" name="TextBox 4">
            <a:extLst>
              <a:ext uri="{FF2B5EF4-FFF2-40B4-BE49-F238E27FC236}">
                <a16:creationId xmlns:a16="http://schemas.microsoft.com/office/drawing/2014/main" id="{6F82B5D0-802E-51C2-79F1-B3EF88FACA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60538" y="3217863"/>
            <a:ext cx="10502900" cy="2871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62562" tIns="81281" rIns="162562" bIns="81281">
            <a:spAutoFit/>
          </a:bodyPr>
          <a:lstStyle>
            <a:lvl1pPr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1pPr>
            <a:lvl2pPr marL="742950" indent="-285750"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2pPr>
            <a:lvl3pPr marL="1143000" indent="-228600"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3pPr>
            <a:lvl4pPr marL="1600200" indent="-228600"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4pPr>
            <a:lvl5pPr marL="2057400" indent="-228600"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9pPr>
          </a:lstStyle>
          <a:p>
            <a:pPr eaLnBrk="1" hangingPunct="1"/>
            <a:r>
              <a:rPr lang="en-US" altLang="en-US" sz="4300">
                <a:solidFill>
                  <a:srgbClr val="FF8000"/>
                </a:solidFill>
                <a:latin typeface="Courier" panose="02070309020205020404" pitchFamily="49" charset="0"/>
              </a:rPr>
              <a:t>CREATE DATABASE </a:t>
            </a:r>
            <a:r>
              <a:rPr lang="en-US" altLang="en-US" sz="4300">
                <a:solidFill>
                  <a:srgbClr val="FFFF00"/>
                </a:solidFill>
                <a:latin typeface="Courier" panose="02070309020205020404" pitchFamily="49" charset="0"/>
              </a:rPr>
              <a:t>Music </a:t>
            </a:r>
          </a:p>
          <a:p>
            <a:pPr eaLnBrk="1" hangingPunct="1"/>
            <a:r>
              <a:rPr lang="en-US" altLang="en-US" sz="4300">
                <a:solidFill>
                  <a:srgbClr val="FFFF00"/>
                </a:solidFill>
                <a:latin typeface="Courier" panose="02070309020205020404" pitchFamily="49" charset="0"/>
              </a:rPr>
              <a:t>   </a:t>
            </a:r>
            <a:r>
              <a:rPr lang="en-US" altLang="en-US" sz="4300">
                <a:solidFill>
                  <a:srgbClr val="FF8000"/>
                </a:solidFill>
                <a:latin typeface="Courier" panose="02070309020205020404" pitchFamily="49" charset="0"/>
              </a:rPr>
              <a:t>DEFAULT CHARACTER SET utf8;</a:t>
            </a:r>
          </a:p>
          <a:p>
            <a:pPr eaLnBrk="1" hangingPunct="1"/>
            <a:endParaRPr lang="en-US" altLang="en-US" sz="4300">
              <a:latin typeface="Courier" panose="02070309020205020404" pitchFamily="49" charset="0"/>
            </a:endParaRPr>
          </a:p>
          <a:p>
            <a:pPr eaLnBrk="1" hangingPunct="1"/>
            <a:r>
              <a:rPr lang="en-US" altLang="en-US" sz="4300">
                <a:solidFill>
                  <a:srgbClr val="FF8000"/>
                </a:solidFill>
                <a:latin typeface="Courier" panose="02070309020205020404" pitchFamily="49" charset="0"/>
              </a:rPr>
              <a:t>USE</a:t>
            </a:r>
            <a:r>
              <a:rPr lang="en-US" altLang="en-US" sz="4300">
                <a:latin typeface="Courier" panose="02070309020205020404" pitchFamily="49" charset="0"/>
              </a:rPr>
              <a:t> </a:t>
            </a:r>
            <a:r>
              <a:rPr lang="en-US" altLang="en-US" sz="4300">
                <a:solidFill>
                  <a:srgbClr val="FFFF00"/>
                </a:solidFill>
                <a:latin typeface="Courier" panose="02070309020205020404" pitchFamily="49" charset="0"/>
              </a:rPr>
              <a:t>Music</a:t>
            </a:r>
            <a:r>
              <a:rPr lang="en-US" altLang="en-US" sz="4300">
                <a:latin typeface="Courier" panose="02070309020205020404" pitchFamily="49" charset="0"/>
              </a:rPr>
              <a:t>;</a:t>
            </a:r>
          </a:p>
        </p:txBody>
      </p:sp>
    </p:spTree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TextBox 4">
            <a:extLst>
              <a:ext uri="{FF2B5EF4-FFF2-40B4-BE49-F238E27FC236}">
                <a16:creationId xmlns:a16="http://schemas.microsoft.com/office/drawing/2014/main" id="{D757CCE4-3662-49E8-301F-A50CCE6FF4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54138" y="779463"/>
            <a:ext cx="14300200" cy="8042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62562" tIns="81281" rIns="162562" bIns="81281">
            <a:spAutoFit/>
          </a:bodyPr>
          <a:lstStyle>
            <a:lvl1pPr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1pPr>
            <a:lvl2pPr marL="742950" indent="-285750"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2pPr>
            <a:lvl3pPr marL="1143000" indent="-228600"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3pPr>
            <a:lvl4pPr marL="1600200" indent="-228600"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4pPr>
            <a:lvl5pPr marL="2057400" indent="-228600"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9pPr>
          </a:lstStyle>
          <a:p>
            <a:pPr eaLnBrk="1" hangingPunct="1"/>
            <a:r>
              <a:rPr lang="en-US" altLang="en-US" sz="3200">
                <a:solidFill>
                  <a:srgbClr val="FF8000"/>
                </a:solidFill>
                <a:latin typeface="Courier" panose="02070309020205020404" pitchFamily="49" charset="0"/>
              </a:rPr>
              <a:t>CREATE TABLE </a:t>
            </a:r>
            <a:r>
              <a:rPr lang="en-US" altLang="en-US" sz="3200">
                <a:solidFill>
                  <a:srgbClr val="FFFF00"/>
                </a:solidFill>
                <a:latin typeface="Courier" panose="02070309020205020404" pitchFamily="49" charset="0"/>
              </a:rPr>
              <a:t>Artist</a:t>
            </a:r>
            <a:r>
              <a:rPr lang="en-US" altLang="en-US" sz="3200">
                <a:solidFill>
                  <a:srgbClr val="FF8000"/>
                </a:solidFill>
                <a:latin typeface="Courier" panose="02070309020205020404" pitchFamily="49" charset="0"/>
              </a:rPr>
              <a:t> (</a:t>
            </a:r>
          </a:p>
          <a:p>
            <a:pPr eaLnBrk="1" hangingPunct="1"/>
            <a:r>
              <a:rPr lang="en-US" altLang="en-US" sz="3200">
                <a:solidFill>
                  <a:srgbClr val="FF8000"/>
                </a:solidFill>
                <a:latin typeface="Courier" panose="02070309020205020404" pitchFamily="49" charset="0"/>
              </a:rPr>
              <a:t>  </a:t>
            </a:r>
            <a:r>
              <a:rPr lang="en-US" altLang="en-US" sz="3200">
                <a:solidFill>
                  <a:srgbClr val="00FFFF"/>
                </a:solidFill>
                <a:latin typeface="Courier" panose="02070309020205020404" pitchFamily="49" charset="0"/>
              </a:rPr>
              <a:t>artist_id </a:t>
            </a:r>
            <a:r>
              <a:rPr lang="en-US" altLang="en-US" sz="3200">
                <a:solidFill>
                  <a:srgbClr val="FF8000"/>
                </a:solidFill>
                <a:latin typeface="Courier" panose="02070309020205020404" pitchFamily="49" charset="0"/>
              </a:rPr>
              <a:t>INTEGER NOT NULL AUTO_INCREMENT PRIMARY KEY, </a:t>
            </a:r>
          </a:p>
          <a:p>
            <a:pPr eaLnBrk="1" hangingPunct="1"/>
            <a:r>
              <a:rPr lang="en-US" altLang="en-US" sz="3200">
                <a:solidFill>
                  <a:srgbClr val="FF8000"/>
                </a:solidFill>
                <a:latin typeface="Courier" panose="02070309020205020404" pitchFamily="49" charset="0"/>
              </a:rPr>
              <a:t>  </a:t>
            </a:r>
            <a:r>
              <a:rPr lang="en-US" altLang="en-US" sz="3200">
                <a:solidFill>
                  <a:srgbClr val="FFFF00"/>
                </a:solidFill>
                <a:latin typeface="Courier" panose="02070309020205020404" pitchFamily="49" charset="0"/>
              </a:rPr>
              <a:t>name</a:t>
            </a:r>
            <a:r>
              <a:rPr lang="en-US" altLang="en-US" sz="3200">
                <a:solidFill>
                  <a:srgbClr val="FF8000"/>
                </a:solidFill>
                <a:latin typeface="Courier" panose="02070309020205020404" pitchFamily="49" charset="0"/>
              </a:rPr>
              <a:t> VARCHAR(</a:t>
            </a:r>
            <a:r>
              <a:rPr lang="en-US" altLang="en-US" sz="3200">
                <a:solidFill>
                  <a:srgbClr val="FFFF00"/>
                </a:solidFill>
                <a:latin typeface="Courier" panose="02070309020205020404" pitchFamily="49" charset="0"/>
              </a:rPr>
              <a:t>255</a:t>
            </a:r>
            <a:r>
              <a:rPr lang="en-US" altLang="en-US" sz="3200">
                <a:solidFill>
                  <a:srgbClr val="FF8000"/>
                </a:solidFill>
                <a:latin typeface="Courier" panose="02070309020205020404" pitchFamily="49" charset="0"/>
              </a:rPr>
              <a:t>)</a:t>
            </a:r>
          </a:p>
          <a:p>
            <a:pPr eaLnBrk="1" hangingPunct="1"/>
            <a:r>
              <a:rPr lang="en-US" altLang="en-US" sz="3200">
                <a:solidFill>
                  <a:srgbClr val="FF8000"/>
                </a:solidFill>
                <a:latin typeface="Courier" panose="02070309020205020404" pitchFamily="49" charset="0"/>
              </a:rPr>
              <a:t>) ENGINE = InnoDB;</a:t>
            </a:r>
          </a:p>
          <a:p>
            <a:pPr eaLnBrk="1" hangingPunct="1"/>
            <a:endParaRPr lang="en-US" altLang="en-US" sz="3200">
              <a:solidFill>
                <a:srgbClr val="FF8000"/>
              </a:solidFill>
              <a:latin typeface="Courier" panose="02070309020205020404" pitchFamily="49" charset="0"/>
            </a:endParaRPr>
          </a:p>
          <a:p>
            <a:pPr eaLnBrk="1" hangingPunct="1"/>
            <a:r>
              <a:rPr lang="en-US" altLang="en-US" sz="3200">
                <a:solidFill>
                  <a:srgbClr val="FF8000"/>
                </a:solidFill>
                <a:latin typeface="Courier" panose="02070309020205020404" pitchFamily="49" charset="0"/>
              </a:rPr>
              <a:t>CREATE TABLE </a:t>
            </a:r>
            <a:r>
              <a:rPr lang="en-US" altLang="en-US" sz="3200">
                <a:solidFill>
                  <a:srgbClr val="FFFF00"/>
                </a:solidFill>
                <a:latin typeface="Courier" panose="02070309020205020404" pitchFamily="49" charset="0"/>
              </a:rPr>
              <a:t>Album</a:t>
            </a:r>
            <a:r>
              <a:rPr lang="en-US" altLang="en-US" sz="3200">
                <a:solidFill>
                  <a:srgbClr val="FF8000"/>
                </a:solidFill>
                <a:latin typeface="Courier" panose="02070309020205020404" pitchFamily="49" charset="0"/>
              </a:rPr>
              <a:t> (</a:t>
            </a:r>
          </a:p>
          <a:p>
            <a:pPr eaLnBrk="1" hangingPunct="1"/>
            <a:r>
              <a:rPr lang="en-US" altLang="en-US" sz="3200">
                <a:solidFill>
                  <a:srgbClr val="FF8000"/>
                </a:solidFill>
                <a:latin typeface="Courier" panose="02070309020205020404" pitchFamily="49" charset="0"/>
              </a:rPr>
              <a:t>  </a:t>
            </a:r>
            <a:r>
              <a:rPr lang="en-US" altLang="en-US" sz="3200">
                <a:solidFill>
                  <a:srgbClr val="00FFFF"/>
                </a:solidFill>
                <a:latin typeface="Courier" panose="02070309020205020404" pitchFamily="49" charset="0"/>
              </a:rPr>
              <a:t>album_id </a:t>
            </a:r>
            <a:r>
              <a:rPr lang="en-US" altLang="en-US" sz="3200">
                <a:solidFill>
                  <a:srgbClr val="FF8000"/>
                </a:solidFill>
                <a:latin typeface="Courier" panose="02070309020205020404" pitchFamily="49" charset="0"/>
              </a:rPr>
              <a:t>INTEGER NOT NULL AUTO_INCREMENT PRIMARY KEY, </a:t>
            </a:r>
          </a:p>
          <a:p>
            <a:pPr eaLnBrk="1" hangingPunct="1"/>
            <a:r>
              <a:rPr lang="en-US" altLang="en-US" sz="3200">
                <a:solidFill>
                  <a:srgbClr val="00FF00"/>
                </a:solidFill>
                <a:latin typeface="Courier" panose="02070309020205020404" pitchFamily="49" charset="0"/>
              </a:rPr>
              <a:t>  title </a:t>
            </a:r>
            <a:r>
              <a:rPr lang="en-US" altLang="en-US" sz="3200">
                <a:solidFill>
                  <a:srgbClr val="FF8000"/>
                </a:solidFill>
                <a:latin typeface="Courier" panose="02070309020205020404" pitchFamily="49" charset="0"/>
              </a:rPr>
              <a:t>VARCHAR(</a:t>
            </a:r>
            <a:r>
              <a:rPr lang="en-US" altLang="en-US" sz="3200">
                <a:solidFill>
                  <a:srgbClr val="FFFF00"/>
                </a:solidFill>
                <a:latin typeface="Courier" panose="02070309020205020404" pitchFamily="49" charset="0"/>
              </a:rPr>
              <a:t>255</a:t>
            </a:r>
            <a:r>
              <a:rPr lang="en-US" altLang="en-US" sz="3200">
                <a:solidFill>
                  <a:srgbClr val="FF8000"/>
                </a:solidFill>
                <a:latin typeface="Courier" panose="02070309020205020404" pitchFamily="49" charset="0"/>
              </a:rPr>
              <a:t>),</a:t>
            </a:r>
          </a:p>
          <a:p>
            <a:pPr eaLnBrk="1" hangingPunct="1"/>
            <a:r>
              <a:rPr lang="en-US" altLang="en-US" sz="3200">
                <a:solidFill>
                  <a:srgbClr val="FF8000"/>
                </a:solidFill>
                <a:latin typeface="Courier" panose="02070309020205020404" pitchFamily="49" charset="0"/>
              </a:rPr>
              <a:t>  </a:t>
            </a:r>
            <a:r>
              <a:rPr lang="en-US" altLang="en-US" sz="3200">
                <a:solidFill>
                  <a:srgbClr val="FF00FF"/>
                </a:solidFill>
                <a:latin typeface="Courier" panose="02070309020205020404" pitchFamily="49" charset="0"/>
              </a:rPr>
              <a:t>artist_id </a:t>
            </a:r>
            <a:r>
              <a:rPr lang="en-US" altLang="en-US" sz="3200">
                <a:solidFill>
                  <a:srgbClr val="FF8000"/>
                </a:solidFill>
                <a:latin typeface="Courier" panose="02070309020205020404" pitchFamily="49" charset="0"/>
              </a:rPr>
              <a:t>INTEGER, </a:t>
            </a:r>
          </a:p>
          <a:p>
            <a:pPr eaLnBrk="1" hangingPunct="1"/>
            <a:endParaRPr lang="en-US" altLang="en-US" sz="3200">
              <a:solidFill>
                <a:srgbClr val="FF8000"/>
              </a:solidFill>
              <a:latin typeface="Courier" panose="02070309020205020404" pitchFamily="49" charset="0"/>
            </a:endParaRPr>
          </a:p>
          <a:p>
            <a:pPr eaLnBrk="1" hangingPunct="1"/>
            <a:r>
              <a:rPr lang="en-US" altLang="en-US" sz="3200">
                <a:solidFill>
                  <a:srgbClr val="FF8000"/>
                </a:solidFill>
                <a:latin typeface="Courier" panose="02070309020205020404" pitchFamily="49" charset="0"/>
              </a:rPr>
              <a:t>  INDEX USING BTREE (</a:t>
            </a:r>
            <a:r>
              <a:rPr lang="en-US" altLang="en-US" sz="3200">
                <a:solidFill>
                  <a:srgbClr val="00FF00"/>
                </a:solidFill>
                <a:latin typeface="Courier" panose="02070309020205020404" pitchFamily="49" charset="0"/>
              </a:rPr>
              <a:t>title</a:t>
            </a:r>
            <a:r>
              <a:rPr lang="en-US" altLang="en-US" sz="3200">
                <a:solidFill>
                  <a:srgbClr val="FF8000"/>
                </a:solidFill>
                <a:latin typeface="Courier" panose="02070309020205020404" pitchFamily="49" charset="0"/>
              </a:rPr>
              <a:t>),</a:t>
            </a:r>
          </a:p>
          <a:p>
            <a:pPr eaLnBrk="1" hangingPunct="1"/>
            <a:endParaRPr lang="en-US" altLang="en-US" sz="3200">
              <a:solidFill>
                <a:srgbClr val="FF8000"/>
              </a:solidFill>
              <a:latin typeface="Courier" panose="02070309020205020404" pitchFamily="49" charset="0"/>
            </a:endParaRPr>
          </a:p>
          <a:p>
            <a:pPr eaLnBrk="1" hangingPunct="1"/>
            <a:r>
              <a:rPr lang="en-US" altLang="en-US" sz="3200">
                <a:solidFill>
                  <a:srgbClr val="FF8000"/>
                </a:solidFill>
                <a:latin typeface="Courier" panose="02070309020205020404" pitchFamily="49" charset="0"/>
              </a:rPr>
              <a:t>  CONSTRAINT FOREIGN KEY (</a:t>
            </a:r>
            <a:r>
              <a:rPr lang="en-US" altLang="en-US" sz="3200">
                <a:solidFill>
                  <a:srgbClr val="FF00FF"/>
                </a:solidFill>
                <a:latin typeface="Courier" panose="02070309020205020404" pitchFamily="49" charset="0"/>
              </a:rPr>
              <a:t>artist_id</a:t>
            </a:r>
            <a:r>
              <a:rPr lang="en-US" altLang="en-US" sz="3200">
                <a:solidFill>
                  <a:srgbClr val="FF8000"/>
                </a:solidFill>
                <a:latin typeface="Courier" panose="02070309020205020404" pitchFamily="49" charset="0"/>
              </a:rPr>
              <a:t>) </a:t>
            </a:r>
          </a:p>
          <a:p>
            <a:pPr eaLnBrk="1" hangingPunct="1"/>
            <a:r>
              <a:rPr lang="en-US" altLang="en-US" sz="3200">
                <a:solidFill>
                  <a:srgbClr val="FF8000"/>
                </a:solidFill>
                <a:latin typeface="Courier" panose="02070309020205020404" pitchFamily="49" charset="0"/>
              </a:rPr>
              <a:t>    REFERENCES </a:t>
            </a:r>
            <a:r>
              <a:rPr lang="en-US" altLang="en-US" sz="3200">
                <a:solidFill>
                  <a:srgbClr val="FFFF00"/>
                </a:solidFill>
                <a:latin typeface="Courier" panose="02070309020205020404" pitchFamily="49" charset="0"/>
              </a:rPr>
              <a:t>Artist</a:t>
            </a:r>
            <a:r>
              <a:rPr lang="en-US" altLang="en-US" sz="3200">
                <a:solidFill>
                  <a:srgbClr val="FF8000"/>
                </a:solidFill>
                <a:latin typeface="Courier" panose="02070309020205020404" pitchFamily="49" charset="0"/>
              </a:rPr>
              <a:t> (</a:t>
            </a:r>
            <a:r>
              <a:rPr lang="en-US" altLang="en-US" sz="3200">
                <a:solidFill>
                  <a:srgbClr val="00FFFF"/>
                </a:solidFill>
                <a:latin typeface="Courier" panose="02070309020205020404" pitchFamily="49" charset="0"/>
              </a:rPr>
              <a:t>artist_id</a:t>
            </a:r>
            <a:r>
              <a:rPr lang="en-US" altLang="en-US" sz="3200">
                <a:solidFill>
                  <a:srgbClr val="FF8000"/>
                </a:solidFill>
                <a:latin typeface="Courier" panose="02070309020205020404" pitchFamily="49" charset="0"/>
              </a:rPr>
              <a:t>) </a:t>
            </a:r>
          </a:p>
          <a:p>
            <a:pPr eaLnBrk="1" hangingPunct="1"/>
            <a:r>
              <a:rPr lang="en-US" altLang="en-US" sz="3200">
                <a:solidFill>
                  <a:srgbClr val="FF8000"/>
                </a:solidFill>
                <a:latin typeface="Courier" panose="02070309020205020404" pitchFamily="49" charset="0"/>
              </a:rPr>
              <a:t>    ON DELETE CASCADE ON UPDATE CASCADE </a:t>
            </a:r>
          </a:p>
          <a:p>
            <a:pPr eaLnBrk="1" hangingPunct="1"/>
            <a:r>
              <a:rPr lang="en-US" altLang="en-US" sz="3200">
                <a:solidFill>
                  <a:srgbClr val="FF8000"/>
                </a:solidFill>
                <a:latin typeface="Courier" panose="02070309020205020404" pitchFamily="49" charset="0"/>
              </a:rPr>
              <a:t>) ENGINE = InnoDB;</a:t>
            </a:r>
          </a:p>
        </p:txBody>
      </p:sp>
    </p:spTree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TextBox 4">
            <a:extLst>
              <a:ext uri="{FF2B5EF4-FFF2-40B4-BE49-F238E27FC236}">
                <a16:creationId xmlns:a16="http://schemas.microsoft.com/office/drawing/2014/main" id="{B7099C2E-F6DF-53E2-4C53-56E0C50422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32000" y="914400"/>
            <a:ext cx="11637963" cy="798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62562" tIns="81281" rIns="162562" bIns="81281">
            <a:spAutoFit/>
          </a:bodyPr>
          <a:lstStyle>
            <a:lvl1pPr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1pPr>
            <a:lvl2pPr marL="742950" indent="-285750"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2pPr>
            <a:lvl3pPr marL="1143000" indent="-228600"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3pPr>
            <a:lvl4pPr marL="1600200" indent="-228600"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4pPr>
            <a:lvl5pPr marL="2057400" indent="-228600"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9pPr>
          </a:lstStyle>
          <a:p>
            <a:pPr eaLnBrk="1" hangingPunct="1"/>
            <a:r>
              <a:rPr lang="en-US" altLang="en-US" sz="2300">
                <a:solidFill>
                  <a:srgbClr val="FF8000"/>
                </a:solidFill>
                <a:latin typeface="Courier" panose="02070309020205020404" pitchFamily="49" charset="0"/>
              </a:rPr>
              <a:t>CREATE TABLE </a:t>
            </a:r>
            <a:r>
              <a:rPr lang="en-US" altLang="en-US" sz="2300">
                <a:solidFill>
                  <a:srgbClr val="FFFF00"/>
                </a:solidFill>
                <a:latin typeface="Courier" panose="02070309020205020404" pitchFamily="49" charset="0"/>
              </a:rPr>
              <a:t>Genre</a:t>
            </a:r>
            <a:r>
              <a:rPr lang="en-US" altLang="en-US" sz="2300">
                <a:solidFill>
                  <a:srgbClr val="FF8000"/>
                </a:solidFill>
                <a:latin typeface="Courier" panose="02070309020205020404" pitchFamily="49" charset="0"/>
              </a:rPr>
              <a:t> (</a:t>
            </a:r>
          </a:p>
          <a:p>
            <a:pPr eaLnBrk="1" hangingPunct="1"/>
            <a:r>
              <a:rPr lang="en-US" altLang="en-US" sz="2300">
                <a:solidFill>
                  <a:srgbClr val="FF8000"/>
                </a:solidFill>
                <a:latin typeface="Courier" panose="02070309020205020404" pitchFamily="49" charset="0"/>
              </a:rPr>
              <a:t>  </a:t>
            </a:r>
            <a:r>
              <a:rPr lang="en-US" altLang="en-US" sz="2300">
                <a:solidFill>
                  <a:srgbClr val="00FFFF"/>
                </a:solidFill>
                <a:latin typeface="Courier" panose="02070309020205020404" pitchFamily="49" charset="0"/>
              </a:rPr>
              <a:t>genre_id </a:t>
            </a:r>
            <a:r>
              <a:rPr lang="en-US" altLang="en-US" sz="2300">
                <a:solidFill>
                  <a:srgbClr val="FF8000"/>
                </a:solidFill>
                <a:latin typeface="Courier" panose="02070309020205020404" pitchFamily="49" charset="0"/>
              </a:rPr>
              <a:t>INTEGER NOT NULL AUTO_INCREMENT PRIMARY KEY,</a:t>
            </a:r>
          </a:p>
          <a:p>
            <a:pPr eaLnBrk="1" hangingPunct="1"/>
            <a:r>
              <a:rPr lang="en-US" altLang="en-US" sz="2300">
                <a:solidFill>
                  <a:srgbClr val="FF8000"/>
                </a:solidFill>
                <a:latin typeface="Courier" panose="02070309020205020404" pitchFamily="49" charset="0"/>
              </a:rPr>
              <a:t>  </a:t>
            </a:r>
            <a:r>
              <a:rPr lang="en-US" altLang="en-US" sz="2300">
                <a:solidFill>
                  <a:srgbClr val="00FF00"/>
                </a:solidFill>
                <a:latin typeface="Courier" panose="02070309020205020404" pitchFamily="49" charset="0"/>
              </a:rPr>
              <a:t>name </a:t>
            </a:r>
            <a:r>
              <a:rPr lang="en-US" altLang="en-US" sz="2300">
                <a:solidFill>
                  <a:srgbClr val="FF8000"/>
                </a:solidFill>
                <a:latin typeface="Courier" panose="02070309020205020404" pitchFamily="49" charset="0"/>
              </a:rPr>
              <a:t>VARCHAR(</a:t>
            </a:r>
            <a:r>
              <a:rPr lang="en-US" altLang="en-US" sz="2300">
                <a:solidFill>
                  <a:srgbClr val="FFFF00"/>
                </a:solidFill>
                <a:latin typeface="Courier" panose="02070309020205020404" pitchFamily="49" charset="0"/>
              </a:rPr>
              <a:t>255</a:t>
            </a:r>
            <a:r>
              <a:rPr lang="en-US" altLang="en-US" sz="2300">
                <a:solidFill>
                  <a:srgbClr val="FF8000"/>
                </a:solidFill>
                <a:latin typeface="Courier" panose="02070309020205020404" pitchFamily="49" charset="0"/>
              </a:rPr>
              <a:t>),</a:t>
            </a:r>
          </a:p>
          <a:p>
            <a:pPr eaLnBrk="1" hangingPunct="1"/>
            <a:r>
              <a:rPr lang="en-US" altLang="en-US" sz="2300">
                <a:solidFill>
                  <a:srgbClr val="FF8000"/>
                </a:solidFill>
                <a:latin typeface="Courier" panose="02070309020205020404" pitchFamily="49" charset="0"/>
              </a:rPr>
              <a:t>  INDEX USING BTREE (</a:t>
            </a:r>
            <a:r>
              <a:rPr lang="en-US" altLang="en-US" sz="2300">
                <a:solidFill>
                  <a:srgbClr val="00FF00"/>
                </a:solidFill>
                <a:latin typeface="Courier" panose="02070309020205020404" pitchFamily="49" charset="0"/>
              </a:rPr>
              <a:t>name</a:t>
            </a:r>
            <a:r>
              <a:rPr lang="en-US" altLang="en-US" sz="2300">
                <a:solidFill>
                  <a:srgbClr val="FF8000"/>
                </a:solidFill>
                <a:latin typeface="Courier" panose="02070309020205020404" pitchFamily="49" charset="0"/>
              </a:rPr>
              <a:t>)</a:t>
            </a:r>
          </a:p>
          <a:p>
            <a:pPr eaLnBrk="1" hangingPunct="1"/>
            <a:r>
              <a:rPr lang="en-US" altLang="en-US" sz="2300">
                <a:solidFill>
                  <a:srgbClr val="FF8000"/>
                </a:solidFill>
                <a:latin typeface="Courier" panose="02070309020205020404" pitchFamily="49" charset="0"/>
              </a:rPr>
              <a:t>) ENGINE = InnoDB;</a:t>
            </a:r>
          </a:p>
          <a:p>
            <a:pPr eaLnBrk="1" hangingPunct="1"/>
            <a:endParaRPr lang="en-US" altLang="en-US" sz="2300">
              <a:solidFill>
                <a:srgbClr val="FF8000"/>
              </a:solidFill>
              <a:latin typeface="Courier" panose="02070309020205020404" pitchFamily="49" charset="0"/>
            </a:endParaRPr>
          </a:p>
          <a:p>
            <a:pPr eaLnBrk="1" hangingPunct="1"/>
            <a:r>
              <a:rPr lang="en-US" altLang="en-US" sz="2300">
                <a:solidFill>
                  <a:srgbClr val="FF8000"/>
                </a:solidFill>
                <a:latin typeface="Courier" panose="02070309020205020404" pitchFamily="49" charset="0"/>
              </a:rPr>
              <a:t>CREATE TABLE </a:t>
            </a:r>
            <a:r>
              <a:rPr lang="en-US" altLang="en-US" sz="2300">
                <a:solidFill>
                  <a:srgbClr val="FFFF00"/>
                </a:solidFill>
                <a:latin typeface="Courier" panose="02070309020205020404" pitchFamily="49" charset="0"/>
              </a:rPr>
              <a:t>Track</a:t>
            </a:r>
            <a:r>
              <a:rPr lang="en-US" altLang="en-US" sz="2300">
                <a:solidFill>
                  <a:srgbClr val="FF8000"/>
                </a:solidFill>
                <a:latin typeface="Courier" panose="02070309020205020404" pitchFamily="49" charset="0"/>
              </a:rPr>
              <a:t> (</a:t>
            </a:r>
          </a:p>
          <a:p>
            <a:pPr eaLnBrk="1" hangingPunct="1"/>
            <a:r>
              <a:rPr lang="en-US" altLang="en-US" sz="2300">
                <a:solidFill>
                  <a:srgbClr val="FF8000"/>
                </a:solidFill>
                <a:latin typeface="Courier" panose="02070309020205020404" pitchFamily="49" charset="0"/>
              </a:rPr>
              <a:t>  </a:t>
            </a:r>
            <a:r>
              <a:rPr lang="en-US" altLang="en-US" sz="2300">
                <a:solidFill>
                  <a:srgbClr val="00FFFF"/>
                </a:solidFill>
                <a:latin typeface="Courier" panose="02070309020205020404" pitchFamily="49" charset="0"/>
              </a:rPr>
              <a:t>track_id </a:t>
            </a:r>
            <a:r>
              <a:rPr lang="en-US" altLang="en-US" sz="2300">
                <a:solidFill>
                  <a:srgbClr val="FF8000"/>
                </a:solidFill>
                <a:latin typeface="Courier" panose="02070309020205020404" pitchFamily="49" charset="0"/>
              </a:rPr>
              <a:t>INTEGER NOT NULL AUTO_INCREMENT PRIMARY KEY,</a:t>
            </a:r>
          </a:p>
          <a:p>
            <a:pPr eaLnBrk="1" hangingPunct="1"/>
            <a:r>
              <a:rPr lang="en-US" altLang="en-US" sz="2300">
                <a:solidFill>
                  <a:srgbClr val="FF8000"/>
                </a:solidFill>
                <a:latin typeface="Courier" panose="02070309020205020404" pitchFamily="49" charset="0"/>
              </a:rPr>
              <a:t>  </a:t>
            </a:r>
            <a:r>
              <a:rPr lang="en-US" altLang="en-US" sz="2300">
                <a:solidFill>
                  <a:srgbClr val="00FF00"/>
                </a:solidFill>
                <a:latin typeface="Courier" panose="02070309020205020404" pitchFamily="49" charset="0"/>
              </a:rPr>
              <a:t>title </a:t>
            </a:r>
            <a:r>
              <a:rPr lang="en-US" altLang="en-US" sz="2300">
                <a:solidFill>
                  <a:srgbClr val="FF8000"/>
                </a:solidFill>
                <a:latin typeface="Courier" panose="02070309020205020404" pitchFamily="49" charset="0"/>
              </a:rPr>
              <a:t>VARCHAR(</a:t>
            </a:r>
            <a:r>
              <a:rPr lang="en-US" altLang="en-US" sz="2300">
                <a:solidFill>
                  <a:srgbClr val="FFFF00"/>
                </a:solidFill>
                <a:latin typeface="Courier" panose="02070309020205020404" pitchFamily="49" charset="0"/>
              </a:rPr>
              <a:t>255</a:t>
            </a:r>
            <a:r>
              <a:rPr lang="en-US" altLang="en-US" sz="2300">
                <a:solidFill>
                  <a:srgbClr val="FF8000"/>
                </a:solidFill>
                <a:latin typeface="Courier" panose="02070309020205020404" pitchFamily="49" charset="0"/>
              </a:rPr>
              <a:t>),  </a:t>
            </a:r>
          </a:p>
          <a:p>
            <a:pPr eaLnBrk="1" hangingPunct="1"/>
            <a:r>
              <a:rPr lang="en-US" altLang="en-US" sz="2300">
                <a:solidFill>
                  <a:srgbClr val="FFFF00"/>
                </a:solidFill>
                <a:latin typeface="Courier" panose="02070309020205020404" pitchFamily="49" charset="0"/>
              </a:rPr>
              <a:t>  len </a:t>
            </a:r>
            <a:r>
              <a:rPr lang="en-US" altLang="en-US" sz="2300">
                <a:solidFill>
                  <a:srgbClr val="FF8000"/>
                </a:solidFill>
                <a:latin typeface="Courier" panose="02070309020205020404" pitchFamily="49" charset="0"/>
              </a:rPr>
              <a:t>INTEGER, </a:t>
            </a:r>
          </a:p>
          <a:p>
            <a:pPr eaLnBrk="1" hangingPunct="1"/>
            <a:r>
              <a:rPr lang="en-US" altLang="en-US" sz="2300">
                <a:solidFill>
                  <a:srgbClr val="FF8000"/>
                </a:solidFill>
                <a:latin typeface="Courier" panose="02070309020205020404" pitchFamily="49" charset="0"/>
              </a:rPr>
              <a:t>  </a:t>
            </a:r>
            <a:r>
              <a:rPr lang="en-US" altLang="en-US" sz="2300">
                <a:solidFill>
                  <a:srgbClr val="FFFF00"/>
                </a:solidFill>
                <a:latin typeface="Courier" panose="02070309020205020404" pitchFamily="49" charset="0"/>
              </a:rPr>
              <a:t>rating</a:t>
            </a:r>
            <a:r>
              <a:rPr lang="en-US" altLang="en-US" sz="2300">
                <a:solidFill>
                  <a:srgbClr val="FF8000"/>
                </a:solidFill>
                <a:latin typeface="Courier" panose="02070309020205020404" pitchFamily="49" charset="0"/>
              </a:rPr>
              <a:t> INTEGER, </a:t>
            </a:r>
          </a:p>
          <a:p>
            <a:pPr eaLnBrk="1" hangingPunct="1"/>
            <a:r>
              <a:rPr lang="en-US" altLang="en-US" sz="2300">
                <a:solidFill>
                  <a:srgbClr val="FFFF00"/>
                </a:solidFill>
                <a:latin typeface="Courier" panose="02070309020205020404" pitchFamily="49" charset="0"/>
              </a:rPr>
              <a:t>  count</a:t>
            </a:r>
            <a:r>
              <a:rPr lang="en-US" altLang="en-US" sz="2300">
                <a:solidFill>
                  <a:srgbClr val="FF8000"/>
                </a:solidFill>
                <a:latin typeface="Courier" panose="02070309020205020404" pitchFamily="49" charset="0"/>
              </a:rPr>
              <a:t> INTEGER,</a:t>
            </a:r>
          </a:p>
          <a:p>
            <a:pPr eaLnBrk="1" hangingPunct="1"/>
            <a:r>
              <a:rPr lang="en-US" altLang="en-US" sz="2300">
                <a:solidFill>
                  <a:srgbClr val="FF8000"/>
                </a:solidFill>
                <a:latin typeface="Courier" panose="02070309020205020404" pitchFamily="49" charset="0"/>
              </a:rPr>
              <a:t>  </a:t>
            </a:r>
            <a:r>
              <a:rPr lang="en-US" altLang="en-US" sz="2300">
                <a:solidFill>
                  <a:srgbClr val="FF00FF"/>
                </a:solidFill>
                <a:latin typeface="Courier" panose="02070309020205020404" pitchFamily="49" charset="0"/>
              </a:rPr>
              <a:t>album_id </a:t>
            </a:r>
            <a:r>
              <a:rPr lang="en-US" altLang="en-US" sz="2300">
                <a:solidFill>
                  <a:srgbClr val="FF8000"/>
                </a:solidFill>
                <a:latin typeface="Courier" panose="02070309020205020404" pitchFamily="49" charset="0"/>
              </a:rPr>
              <a:t>INTEGER, </a:t>
            </a:r>
          </a:p>
          <a:p>
            <a:pPr eaLnBrk="1" hangingPunct="1"/>
            <a:r>
              <a:rPr lang="en-US" altLang="en-US" sz="2300">
                <a:solidFill>
                  <a:srgbClr val="FF8000"/>
                </a:solidFill>
                <a:latin typeface="Courier" panose="02070309020205020404" pitchFamily="49" charset="0"/>
              </a:rPr>
              <a:t>  </a:t>
            </a:r>
            <a:r>
              <a:rPr lang="en-US" altLang="en-US" sz="2300">
                <a:solidFill>
                  <a:srgbClr val="FF00FF"/>
                </a:solidFill>
                <a:latin typeface="Courier" panose="02070309020205020404" pitchFamily="49" charset="0"/>
              </a:rPr>
              <a:t>genre_id </a:t>
            </a:r>
            <a:r>
              <a:rPr lang="en-US" altLang="en-US" sz="2300">
                <a:solidFill>
                  <a:srgbClr val="FF8000"/>
                </a:solidFill>
                <a:latin typeface="Courier" panose="02070309020205020404" pitchFamily="49" charset="0"/>
              </a:rPr>
              <a:t>INTEGER, </a:t>
            </a:r>
          </a:p>
          <a:p>
            <a:pPr eaLnBrk="1" hangingPunct="1"/>
            <a:endParaRPr lang="en-US" altLang="en-US" sz="2300">
              <a:solidFill>
                <a:srgbClr val="FF8000"/>
              </a:solidFill>
              <a:latin typeface="Courier" panose="02070309020205020404" pitchFamily="49" charset="0"/>
            </a:endParaRPr>
          </a:p>
          <a:p>
            <a:pPr eaLnBrk="1" hangingPunct="1"/>
            <a:r>
              <a:rPr lang="en-US" altLang="en-US" sz="2300">
                <a:solidFill>
                  <a:srgbClr val="FF8000"/>
                </a:solidFill>
                <a:latin typeface="Courier" panose="02070309020205020404" pitchFamily="49" charset="0"/>
              </a:rPr>
              <a:t>  INDEX USING BTREE (</a:t>
            </a:r>
            <a:r>
              <a:rPr lang="en-US" altLang="en-US" sz="2300">
                <a:solidFill>
                  <a:srgbClr val="00FF00"/>
                </a:solidFill>
                <a:latin typeface="Courier" panose="02070309020205020404" pitchFamily="49" charset="0"/>
              </a:rPr>
              <a:t>title</a:t>
            </a:r>
            <a:r>
              <a:rPr lang="en-US" altLang="en-US" sz="2300">
                <a:solidFill>
                  <a:srgbClr val="FF8000"/>
                </a:solidFill>
                <a:latin typeface="Courier" panose="02070309020205020404" pitchFamily="49" charset="0"/>
              </a:rPr>
              <a:t>),</a:t>
            </a:r>
          </a:p>
          <a:p>
            <a:pPr eaLnBrk="1" hangingPunct="1"/>
            <a:endParaRPr lang="en-US" altLang="en-US" sz="2300">
              <a:solidFill>
                <a:srgbClr val="FF8000"/>
              </a:solidFill>
              <a:latin typeface="Courier" panose="02070309020205020404" pitchFamily="49" charset="0"/>
            </a:endParaRPr>
          </a:p>
          <a:p>
            <a:pPr eaLnBrk="1" hangingPunct="1"/>
            <a:r>
              <a:rPr lang="en-US" altLang="en-US" sz="2300">
                <a:solidFill>
                  <a:srgbClr val="FF8000"/>
                </a:solidFill>
                <a:latin typeface="Courier" panose="02070309020205020404" pitchFamily="49" charset="0"/>
              </a:rPr>
              <a:t>  CONSTRAINT FOREIGN KEY (</a:t>
            </a:r>
            <a:r>
              <a:rPr lang="en-US" altLang="en-US" sz="2300">
                <a:solidFill>
                  <a:srgbClr val="FF00FF"/>
                </a:solidFill>
                <a:latin typeface="Courier" panose="02070309020205020404" pitchFamily="49" charset="0"/>
              </a:rPr>
              <a:t>album_id</a:t>
            </a:r>
            <a:r>
              <a:rPr lang="en-US" altLang="en-US" sz="2300">
                <a:solidFill>
                  <a:srgbClr val="FF8000"/>
                </a:solidFill>
                <a:latin typeface="Courier" panose="02070309020205020404" pitchFamily="49" charset="0"/>
              </a:rPr>
              <a:t>) REFERENCES </a:t>
            </a:r>
            <a:r>
              <a:rPr lang="en-US" altLang="en-US" sz="2300">
                <a:solidFill>
                  <a:srgbClr val="FFFF00"/>
                </a:solidFill>
                <a:latin typeface="Courier" panose="02070309020205020404" pitchFamily="49" charset="0"/>
              </a:rPr>
              <a:t>Album</a:t>
            </a:r>
            <a:r>
              <a:rPr lang="en-US" altLang="en-US" sz="2300">
                <a:solidFill>
                  <a:srgbClr val="FF8000"/>
                </a:solidFill>
                <a:latin typeface="Courier" panose="02070309020205020404" pitchFamily="49" charset="0"/>
              </a:rPr>
              <a:t> (</a:t>
            </a:r>
            <a:r>
              <a:rPr lang="en-US" altLang="en-US" sz="2300">
                <a:solidFill>
                  <a:srgbClr val="00FFFF"/>
                </a:solidFill>
                <a:latin typeface="Courier" panose="02070309020205020404" pitchFamily="49" charset="0"/>
              </a:rPr>
              <a:t>album_id</a:t>
            </a:r>
            <a:r>
              <a:rPr lang="en-US" altLang="en-US" sz="2300">
                <a:solidFill>
                  <a:srgbClr val="FF8000"/>
                </a:solidFill>
                <a:latin typeface="Courier" panose="02070309020205020404" pitchFamily="49" charset="0"/>
              </a:rPr>
              <a:t>) </a:t>
            </a:r>
          </a:p>
          <a:p>
            <a:pPr eaLnBrk="1" hangingPunct="1"/>
            <a:r>
              <a:rPr lang="en-US" altLang="en-US" sz="2300">
                <a:solidFill>
                  <a:srgbClr val="FF8000"/>
                </a:solidFill>
                <a:latin typeface="Courier" panose="02070309020205020404" pitchFamily="49" charset="0"/>
              </a:rPr>
              <a:t>    ON DELETE CASCADE ON UPDATE CASCADE,</a:t>
            </a:r>
          </a:p>
          <a:p>
            <a:pPr eaLnBrk="1" hangingPunct="1"/>
            <a:r>
              <a:rPr lang="en-US" altLang="en-US" sz="2300">
                <a:solidFill>
                  <a:srgbClr val="FF8000"/>
                </a:solidFill>
                <a:latin typeface="Courier" panose="02070309020205020404" pitchFamily="49" charset="0"/>
              </a:rPr>
              <a:t>  CONSTRAINT FOREIGN KEY (</a:t>
            </a:r>
            <a:r>
              <a:rPr lang="en-US" altLang="en-US" sz="2300">
                <a:solidFill>
                  <a:srgbClr val="FF00FF"/>
                </a:solidFill>
                <a:latin typeface="Courier" panose="02070309020205020404" pitchFamily="49" charset="0"/>
              </a:rPr>
              <a:t>genre_id</a:t>
            </a:r>
            <a:r>
              <a:rPr lang="en-US" altLang="en-US" sz="2300">
                <a:solidFill>
                  <a:srgbClr val="FF8000"/>
                </a:solidFill>
                <a:latin typeface="Courier" panose="02070309020205020404" pitchFamily="49" charset="0"/>
              </a:rPr>
              <a:t>) REFERENCES </a:t>
            </a:r>
            <a:r>
              <a:rPr lang="en-US" altLang="en-US" sz="2300">
                <a:solidFill>
                  <a:srgbClr val="FFFF00"/>
                </a:solidFill>
                <a:latin typeface="Courier" panose="02070309020205020404" pitchFamily="49" charset="0"/>
              </a:rPr>
              <a:t>Genre</a:t>
            </a:r>
            <a:r>
              <a:rPr lang="en-US" altLang="en-US" sz="2300">
                <a:solidFill>
                  <a:srgbClr val="FF8000"/>
                </a:solidFill>
                <a:latin typeface="Courier" panose="02070309020205020404" pitchFamily="49" charset="0"/>
              </a:rPr>
              <a:t> (</a:t>
            </a:r>
            <a:r>
              <a:rPr lang="en-US" altLang="en-US" sz="2300">
                <a:solidFill>
                  <a:srgbClr val="00FFFF"/>
                </a:solidFill>
                <a:latin typeface="Courier" panose="02070309020205020404" pitchFamily="49" charset="0"/>
              </a:rPr>
              <a:t>genre_id</a:t>
            </a:r>
            <a:r>
              <a:rPr lang="en-US" altLang="en-US" sz="2300">
                <a:solidFill>
                  <a:srgbClr val="FF8000"/>
                </a:solidFill>
                <a:latin typeface="Courier" panose="02070309020205020404" pitchFamily="49" charset="0"/>
              </a:rPr>
              <a:t>) </a:t>
            </a:r>
          </a:p>
          <a:p>
            <a:pPr eaLnBrk="1" hangingPunct="1"/>
            <a:r>
              <a:rPr lang="en-US" altLang="en-US" sz="2300">
                <a:solidFill>
                  <a:srgbClr val="FF8000"/>
                </a:solidFill>
                <a:latin typeface="Courier" panose="02070309020205020404" pitchFamily="49" charset="0"/>
              </a:rPr>
              <a:t>    ON DELETE CASCADE ON UPDATE CASCADE </a:t>
            </a:r>
          </a:p>
          <a:p>
            <a:pPr eaLnBrk="1" hangingPunct="1"/>
            <a:r>
              <a:rPr lang="en-US" altLang="en-US" sz="2300">
                <a:solidFill>
                  <a:srgbClr val="FF8000"/>
                </a:solidFill>
                <a:latin typeface="Courier" panose="02070309020205020404" pitchFamily="49" charset="0"/>
              </a:rPr>
              <a:t>) ENGINE = InnoDB;</a:t>
            </a:r>
          </a:p>
        </p:txBody>
      </p:sp>
    </p:spTree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7" name="Picture 2" descr="mamp-music-create-artist.png">
            <a:extLst>
              <a:ext uri="{FF2B5EF4-FFF2-40B4-BE49-F238E27FC236}">
                <a16:creationId xmlns:a16="http://schemas.microsoft.com/office/drawing/2014/main" id="{B0A60BFC-E8A1-B817-8ABC-DF08C99468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0538" y="914400"/>
            <a:ext cx="12871450" cy="8043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1" name="Picture 1" descr="mamp-music-create-artist-done.png">
            <a:extLst>
              <a:ext uri="{FF2B5EF4-FFF2-40B4-BE49-F238E27FC236}">
                <a16:creationId xmlns:a16="http://schemas.microsoft.com/office/drawing/2014/main" id="{BB50BFE4-ECBC-9ED9-EAD4-543F8035CE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0538" y="914400"/>
            <a:ext cx="12763500" cy="797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5" name="Picture 1" descr="mamp-music-create-track.png">
            <a:extLst>
              <a:ext uri="{FF2B5EF4-FFF2-40B4-BE49-F238E27FC236}">
                <a16:creationId xmlns:a16="http://schemas.microsoft.com/office/drawing/2014/main" id="{AFC40EF5-DDBA-5E27-FDF8-005085CC21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3863" y="914400"/>
            <a:ext cx="12873037" cy="8043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29" name="Picture 2" descr="mamp-music-create-track-done.png">
            <a:extLst>
              <a:ext uri="{FF2B5EF4-FFF2-40B4-BE49-F238E27FC236}">
                <a16:creationId xmlns:a16="http://schemas.microsoft.com/office/drawing/2014/main" id="{40985FDA-0BBF-594F-853D-0D9C1A0FFB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3863" y="998538"/>
            <a:ext cx="12869862" cy="8043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Rectangle 1">
            <a:extLst>
              <a:ext uri="{FF2B5EF4-FFF2-40B4-BE49-F238E27FC236}">
                <a16:creationId xmlns:a16="http://schemas.microsoft.com/office/drawing/2014/main" id="{1BAFA8A9-7A7F-3BD2-96CC-60A5AD9C63D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19200" y="779463"/>
            <a:ext cx="13935075" cy="2300287"/>
          </a:xfrm>
        </p:spPr>
        <p:txBody>
          <a:bodyPr/>
          <a:lstStyle/>
          <a:p>
            <a:pPr eaLnBrk="1" hangingPunct="1"/>
            <a:r>
              <a:rPr lang="en-US" altLang="en-US" sz="7600">
                <a:solidFill>
                  <a:srgbClr val="FFCC66"/>
                </a:solidFill>
              </a:rPr>
              <a:t>Database Design</a:t>
            </a:r>
          </a:p>
        </p:txBody>
      </p:sp>
      <p:sp>
        <p:nvSpPr>
          <p:cNvPr id="9218" name="Rectangle 2">
            <a:extLst>
              <a:ext uri="{FF2B5EF4-FFF2-40B4-BE49-F238E27FC236}">
                <a16:creationId xmlns:a16="http://schemas.microsoft.com/office/drawing/2014/main" id="{D491A38B-D711-B7DF-C543-88D86F45604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749300" eaLnBrk="1" hangingPunct="1">
              <a:spcBef>
                <a:spcPts val="3500"/>
              </a:spcBef>
            </a:pPr>
            <a:r>
              <a:rPr lang="en-US" altLang="en-US"/>
              <a:t>Database design is an </a:t>
            </a:r>
            <a:r>
              <a:rPr lang="en-US" altLang="en-US">
                <a:solidFill>
                  <a:srgbClr val="00FF00"/>
                </a:solidFill>
              </a:rPr>
              <a:t>art form</a:t>
            </a:r>
            <a:r>
              <a:rPr lang="en-US" altLang="en-US"/>
              <a:t> of its own with particular skills and experience.</a:t>
            </a:r>
          </a:p>
          <a:p>
            <a:pPr marL="749300" eaLnBrk="1" hangingPunct="1">
              <a:spcBef>
                <a:spcPts val="3500"/>
              </a:spcBef>
            </a:pPr>
            <a:r>
              <a:rPr lang="en-US" altLang="en-US"/>
              <a:t>Our goal is to avoid the really bad mistakes and design clean and easily understood databases.</a:t>
            </a:r>
          </a:p>
          <a:p>
            <a:pPr marL="749300" eaLnBrk="1" hangingPunct="1">
              <a:spcBef>
                <a:spcPts val="3500"/>
              </a:spcBef>
            </a:pPr>
            <a:r>
              <a:rPr lang="en-US" altLang="en-US"/>
              <a:t>Others may performance tune things later.</a:t>
            </a:r>
          </a:p>
          <a:p>
            <a:pPr marL="749300" eaLnBrk="1" hangingPunct="1">
              <a:spcBef>
                <a:spcPts val="3500"/>
              </a:spcBef>
            </a:pPr>
            <a:r>
              <a:rPr lang="en-US" altLang="en-US"/>
              <a:t>Database design starts with a picture...</a:t>
            </a:r>
          </a:p>
        </p:txBody>
      </p:sp>
    </p:spTree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Rectangle 1">
            <a:extLst>
              <a:ext uri="{FF2B5EF4-FFF2-40B4-BE49-F238E27FC236}">
                <a16:creationId xmlns:a16="http://schemas.microsoft.com/office/drawing/2014/main" id="{2633F330-2C6F-38A4-E1FE-A5F266831AD7}"/>
              </a:ext>
            </a:extLst>
          </p:cNvPr>
          <p:cNvSpPr>
            <a:spLocks/>
          </p:cNvSpPr>
          <p:nvPr/>
        </p:nvSpPr>
        <p:spPr bwMode="auto">
          <a:xfrm>
            <a:off x="3116263" y="7500938"/>
            <a:ext cx="9804400" cy="1109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1pPr>
            <a:lvl2pPr marL="742950" indent="-28575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2pPr>
            <a:lvl3pPr marL="11430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3pPr>
            <a:lvl4pPr marL="16002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4pPr>
            <a:lvl5pPr marL="20574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5pPr>
            <a:lvl6pPr marL="25146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6pPr>
            <a:lvl7pPr marL="29718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7pPr>
            <a:lvl8pPr marL="34290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8pPr>
            <a:lvl9pPr marL="38862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>
                <a:solidFill>
                  <a:srgbClr val="FF8000"/>
                </a:solidFill>
                <a:ea typeface="ＭＳ Ｐゴシック" panose="020B0600070205080204" pitchFamily="34" charset="-128"/>
              </a:rPr>
              <a:t>INSERT INTO </a:t>
            </a:r>
            <a:r>
              <a:rPr lang="en-US" altLang="en-US">
                <a:solidFill>
                  <a:srgbClr val="FFFF00"/>
                </a:solidFill>
                <a:ea typeface="ＭＳ Ｐゴシック" panose="020B0600070205080204" pitchFamily="34" charset="-128"/>
              </a:rPr>
              <a:t>Artist</a:t>
            </a:r>
            <a:r>
              <a:rPr lang="en-US" altLang="en-US">
                <a:solidFill>
                  <a:srgbClr val="FF8000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en-US">
                <a:solidFill>
                  <a:srgbClr val="FFFF00"/>
                </a:solidFill>
                <a:ea typeface="ＭＳ Ｐゴシック" panose="020B0600070205080204" pitchFamily="34" charset="-128"/>
              </a:rPr>
              <a:t>(name) </a:t>
            </a:r>
            <a:r>
              <a:rPr lang="en-US" altLang="en-US">
                <a:solidFill>
                  <a:srgbClr val="FF8000"/>
                </a:solidFill>
                <a:ea typeface="ＭＳ Ｐゴシック" panose="020B0600070205080204" pitchFamily="34" charset="-128"/>
              </a:rPr>
              <a:t>VALUES (</a:t>
            </a:r>
            <a:r>
              <a:rPr lang="en-US" altLang="en-US">
                <a:solidFill>
                  <a:srgbClr val="FFFF00"/>
                </a:solidFill>
                <a:ea typeface="ＭＳ Ｐゴシック" panose="020B0600070205080204" pitchFamily="34" charset="-128"/>
              </a:rPr>
              <a:t>'Led Zepplin'</a:t>
            </a:r>
            <a:r>
              <a:rPr lang="en-US" altLang="en-US">
                <a:solidFill>
                  <a:srgbClr val="FF8000"/>
                </a:solidFill>
                <a:ea typeface="ＭＳ Ｐゴシック" panose="020B0600070205080204" pitchFamily="34" charset="-128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>
                <a:solidFill>
                  <a:srgbClr val="FF8000"/>
                </a:solidFill>
                <a:ea typeface="ＭＳ Ｐゴシック" panose="020B0600070205080204" pitchFamily="34" charset="-128"/>
              </a:rPr>
              <a:t>INSERT INTO </a:t>
            </a:r>
            <a:r>
              <a:rPr lang="en-US" altLang="en-US">
                <a:solidFill>
                  <a:srgbClr val="FFFF00"/>
                </a:solidFill>
                <a:ea typeface="ＭＳ Ｐゴシック" panose="020B0600070205080204" pitchFamily="34" charset="-128"/>
              </a:rPr>
              <a:t>Artist</a:t>
            </a:r>
            <a:r>
              <a:rPr lang="en-US" altLang="en-US">
                <a:solidFill>
                  <a:srgbClr val="FF8000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en-US">
                <a:solidFill>
                  <a:srgbClr val="FFFF00"/>
                </a:solidFill>
                <a:ea typeface="ＭＳ Ｐゴシック" panose="020B0600070205080204" pitchFamily="34" charset="-128"/>
              </a:rPr>
              <a:t>(name) </a:t>
            </a:r>
            <a:r>
              <a:rPr lang="en-US" altLang="en-US">
                <a:solidFill>
                  <a:srgbClr val="FF8000"/>
                </a:solidFill>
                <a:ea typeface="ＭＳ Ｐゴシック" panose="020B0600070205080204" pitchFamily="34" charset="-128"/>
              </a:rPr>
              <a:t>VALUES (</a:t>
            </a:r>
            <a:r>
              <a:rPr lang="en-US" altLang="en-US">
                <a:solidFill>
                  <a:srgbClr val="FFFF00"/>
                </a:solidFill>
                <a:ea typeface="ＭＳ Ｐゴシック" panose="020B0600070205080204" pitchFamily="34" charset="-128"/>
              </a:rPr>
              <a:t>'AC/DC'</a:t>
            </a:r>
            <a:r>
              <a:rPr lang="en-US" altLang="en-US">
                <a:solidFill>
                  <a:srgbClr val="FF8000"/>
                </a:solidFill>
                <a:ea typeface="ＭＳ Ｐゴシック" panose="020B0600070205080204" pitchFamily="34" charset="-128"/>
              </a:rPr>
              <a:t>);</a:t>
            </a:r>
          </a:p>
        </p:txBody>
      </p:sp>
      <p:pic>
        <p:nvPicPr>
          <p:cNvPr id="49154" name="Picture 1" descr="mamp-music-insert-artist.png">
            <a:extLst>
              <a:ext uri="{FF2B5EF4-FFF2-40B4-BE49-F238E27FC236}">
                <a16:creationId xmlns:a16="http://schemas.microsoft.com/office/drawing/2014/main" id="{55106AD8-4487-1019-99C0-8779A0E87A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1325" y="1049338"/>
            <a:ext cx="10160000" cy="635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7" name="Picture 2" descr="mamp-music-insert-artist-done.png">
            <a:extLst>
              <a:ext uri="{FF2B5EF4-FFF2-40B4-BE49-F238E27FC236}">
                <a16:creationId xmlns:a16="http://schemas.microsoft.com/office/drawing/2014/main" id="{B6E7E105-3012-A203-C8EB-D191D86E1C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1325" y="1049338"/>
            <a:ext cx="10142538" cy="6338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0178" name="Rectangle 3">
            <a:extLst>
              <a:ext uri="{FF2B5EF4-FFF2-40B4-BE49-F238E27FC236}">
                <a16:creationId xmlns:a16="http://schemas.microsoft.com/office/drawing/2014/main" id="{1B32C147-5CDE-90BA-7BCD-B50791AA567C}"/>
              </a:ext>
            </a:extLst>
          </p:cNvPr>
          <p:cNvSpPr>
            <a:spLocks/>
          </p:cNvSpPr>
          <p:nvPr/>
        </p:nvSpPr>
        <p:spPr bwMode="auto">
          <a:xfrm>
            <a:off x="3116263" y="7489825"/>
            <a:ext cx="9804400" cy="1109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1pPr>
            <a:lvl2pPr marL="742950" indent="-28575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2pPr>
            <a:lvl3pPr marL="11430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3pPr>
            <a:lvl4pPr marL="16002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4pPr>
            <a:lvl5pPr marL="20574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5pPr>
            <a:lvl6pPr marL="25146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6pPr>
            <a:lvl7pPr marL="29718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7pPr>
            <a:lvl8pPr marL="34290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8pPr>
            <a:lvl9pPr marL="38862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>
                <a:solidFill>
                  <a:srgbClr val="FF8000"/>
                </a:solidFill>
                <a:ea typeface="ＭＳ Ｐゴシック" panose="020B0600070205080204" pitchFamily="34" charset="-128"/>
              </a:rPr>
              <a:t>INSERT INTO </a:t>
            </a:r>
            <a:r>
              <a:rPr lang="en-US" altLang="en-US">
                <a:solidFill>
                  <a:srgbClr val="FFFF00"/>
                </a:solidFill>
                <a:ea typeface="ＭＳ Ｐゴシック" panose="020B0600070205080204" pitchFamily="34" charset="-128"/>
              </a:rPr>
              <a:t>Artist</a:t>
            </a:r>
            <a:r>
              <a:rPr lang="en-US" altLang="en-US">
                <a:solidFill>
                  <a:srgbClr val="FF8000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en-US">
                <a:solidFill>
                  <a:srgbClr val="FFFF00"/>
                </a:solidFill>
                <a:ea typeface="ＭＳ Ｐゴシック" panose="020B0600070205080204" pitchFamily="34" charset="-128"/>
              </a:rPr>
              <a:t>(name) </a:t>
            </a:r>
            <a:r>
              <a:rPr lang="en-US" altLang="en-US">
                <a:solidFill>
                  <a:srgbClr val="FF8000"/>
                </a:solidFill>
                <a:ea typeface="ＭＳ Ｐゴシック" panose="020B0600070205080204" pitchFamily="34" charset="-128"/>
              </a:rPr>
              <a:t>VALUES (</a:t>
            </a:r>
            <a:r>
              <a:rPr lang="en-US" altLang="en-US">
                <a:solidFill>
                  <a:srgbClr val="FFFF00"/>
                </a:solidFill>
                <a:ea typeface="ＭＳ Ｐゴシック" panose="020B0600070205080204" pitchFamily="34" charset="-128"/>
              </a:rPr>
              <a:t>'Led Zepplin'</a:t>
            </a:r>
            <a:r>
              <a:rPr lang="en-US" altLang="en-US">
                <a:solidFill>
                  <a:srgbClr val="FF8000"/>
                </a:solidFill>
                <a:ea typeface="ＭＳ Ｐゴシック" panose="020B0600070205080204" pitchFamily="34" charset="-128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>
                <a:solidFill>
                  <a:srgbClr val="FF8000"/>
                </a:solidFill>
                <a:ea typeface="ＭＳ Ｐゴシック" panose="020B0600070205080204" pitchFamily="34" charset="-128"/>
              </a:rPr>
              <a:t>INSERT INTO </a:t>
            </a:r>
            <a:r>
              <a:rPr lang="en-US" altLang="en-US">
                <a:solidFill>
                  <a:srgbClr val="FFFF00"/>
                </a:solidFill>
                <a:ea typeface="ＭＳ Ｐゴシック" panose="020B0600070205080204" pitchFamily="34" charset="-128"/>
              </a:rPr>
              <a:t>Artist</a:t>
            </a:r>
            <a:r>
              <a:rPr lang="en-US" altLang="en-US">
                <a:solidFill>
                  <a:srgbClr val="FF8000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en-US">
                <a:solidFill>
                  <a:srgbClr val="FFFF00"/>
                </a:solidFill>
                <a:ea typeface="ＭＳ Ｐゴシック" panose="020B0600070205080204" pitchFamily="34" charset="-128"/>
              </a:rPr>
              <a:t>(name) </a:t>
            </a:r>
            <a:r>
              <a:rPr lang="en-US" altLang="en-US">
                <a:solidFill>
                  <a:srgbClr val="FF8000"/>
                </a:solidFill>
                <a:ea typeface="ＭＳ Ｐゴシック" panose="020B0600070205080204" pitchFamily="34" charset="-128"/>
              </a:rPr>
              <a:t>VALUES (</a:t>
            </a:r>
            <a:r>
              <a:rPr lang="en-US" altLang="en-US">
                <a:solidFill>
                  <a:srgbClr val="FFFF00"/>
                </a:solidFill>
                <a:ea typeface="ＭＳ Ｐゴシック" panose="020B0600070205080204" pitchFamily="34" charset="-128"/>
              </a:rPr>
              <a:t>'AC/DC'</a:t>
            </a:r>
            <a:r>
              <a:rPr lang="en-US" altLang="en-US">
                <a:solidFill>
                  <a:srgbClr val="FF8000"/>
                </a:solidFill>
                <a:ea typeface="ＭＳ Ｐゴシック" panose="020B0600070205080204" pitchFamily="34" charset="-128"/>
              </a:rPr>
              <a:t>);</a:t>
            </a:r>
          </a:p>
        </p:txBody>
      </p:sp>
    </p:spTree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1" name="Picture 2" descr="mamp-music-insert-genre-done.png">
            <a:extLst>
              <a:ext uri="{FF2B5EF4-FFF2-40B4-BE49-F238E27FC236}">
                <a16:creationId xmlns:a16="http://schemas.microsoft.com/office/drawing/2014/main" id="{B5445F21-6E84-1F03-6B79-14F136FEE1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1325" y="1049338"/>
            <a:ext cx="10160000" cy="635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02" name="Rectangle 1">
            <a:extLst>
              <a:ext uri="{FF2B5EF4-FFF2-40B4-BE49-F238E27FC236}">
                <a16:creationId xmlns:a16="http://schemas.microsoft.com/office/drawing/2014/main" id="{D9BD075D-1A44-957E-80B2-6BC0BC2CF4EF}"/>
              </a:ext>
            </a:extLst>
          </p:cNvPr>
          <p:cNvSpPr>
            <a:spLocks/>
          </p:cNvSpPr>
          <p:nvPr/>
        </p:nvSpPr>
        <p:spPr bwMode="auto">
          <a:xfrm>
            <a:off x="3748088" y="7561263"/>
            <a:ext cx="8764587" cy="110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1pPr>
            <a:lvl2pPr marL="742950" indent="-28575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2pPr>
            <a:lvl3pPr marL="11430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3pPr>
            <a:lvl4pPr marL="16002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4pPr>
            <a:lvl5pPr marL="20574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5pPr>
            <a:lvl6pPr marL="25146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6pPr>
            <a:lvl7pPr marL="29718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7pPr>
            <a:lvl8pPr marL="34290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8pPr>
            <a:lvl9pPr marL="38862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>
                <a:solidFill>
                  <a:srgbClr val="FF8000"/>
                </a:solidFill>
                <a:ea typeface="ＭＳ Ｐゴシック" panose="020B0600070205080204" pitchFamily="34" charset="-128"/>
              </a:rPr>
              <a:t>INSERT INTO </a:t>
            </a:r>
            <a:r>
              <a:rPr lang="en-US" altLang="en-US">
                <a:solidFill>
                  <a:srgbClr val="FFFF00"/>
                </a:solidFill>
                <a:ea typeface="ＭＳ Ｐゴシック" panose="020B0600070205080204" pitchFamily="34" charset="-128"/>
              </a:rPr>
              <a:t>Genre (name) </a:t>
            </a:r>
            <a:r>
              <a:rPr lang="en-US" altLang="en-US">
                <a:solidFill>
                  <a:srgbClr val="FF8000"/>
                </a:solidFill>
                <a:ea typeface="ＭＳ Ｐゴシック" panose="020B0600070205080204" pitchFamily="34" charset="-128"/>
              </a:rPr>
              <a:t>VALUES</a:t>
            </a:r>
            <a:r>
              <a:rPr lang="en-US" altLang="en-US">
                <a:solidFill>
                  <a:srgbClr val="FFFF00"/>
                </a:solidFill>
                <a:ea typeface="ＭＳ Ｐゴシック" panose="020B0600070205080204" pitchFamily="34" charset="-128"/>
              </a:rPr>
              <a:t> ('Rock'); </a:t>
            </a:r>
          </a:p>
          <a:p>
            <a:pPr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>
                <a:solidFill>
                  <a:srgbClr val="FF8000"/>
                </a:solidFill>
                <a:ea typeface="ＭＳ Ｐゴシック" panose="020B0600070205080204" pitchFamily="34" charset="-128"/>
              </a:rPr>
              <a:t>INSERT INTO </a:t>
            </a:r>
            <a:r>
              <a:rPr lang="en-US" altLang="en-US">
                <a:solidFill>
                  <a:srgbClr val="FFFF00"/>
                </a:solidFill>
                <a:ea typeface="ＭＳ Ｐゴシック" panose="020B0600070205080204" pitchFamily="34" charset="-128"/>
              </a:rPr>
              <a:t>Genre (name)</a:t>
            </a:r>
            <a:r>
              <a:rPr lang="en-US" altLang="en-US">
                <a:solidFill>
                  <a:srgbClr val="FF8000"/>
                </a:solidFill>
                <a:ea typeface="ＭＳ Ｐゴシック" panose="020B0600070205080204" pitchFamily="34" charset="-128"/>
              </a:rPr>
              <a:t> VALUES </a:t>
            </a:r>
            <a:r>
              <a:rPr lang="en-US" altLang="en-US">
                <a:solidFill>
                  <a:srgbClr val="FFFF00"/>
                </a:solidFill>
                <a:ea typeface="ＭＳ Ｐゴシック" panose="020B0600070205080204" pitchFamily="34" charset="-128"/>
              </a:rPr>
              <a:t>('Metal');</a:t>
            </a:r>
          </a:p>
        </p:txBody>
      </p:sp>
    </p:spTree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Rectangle 1">
            <a:extLst>
              <a:ext uri="{FF2B5EF4-FFF2-40B4-BE49-F238E27FC236}">
                <a16:creationId xmlns:a16="http://schemas.microsoft.com/office/drawing/2014/main" id="{3A9FEC88-A01E-6453-4032-9F1B741F6CE4}"/>
              </a:ext>
            </a:extLst>
          </p:cNvPr>
          <p:cNvSpPr>
            <a:spLocks/>
          </p:cNvSpPr>
          <p:nvPr/>
        </p:nvSpPr>
        <p:spPr bwMode="auto">
          <a:xfrm>
            <a:off x="1741488" y="7551738"/>
            <a:ext cx="12952412" cy="1109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1pPr>
            <a:lvl2pPr marL="742950" indent="-28575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2pPr>
            <a:lvl3pPr marL="11430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3pPr>
            <a:lvl4pPr marL="16002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4pPr>
            <a:lvl5pPr marL="20574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5pPr>
            <a:lvl6pPr marL="25146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6pPr>
            <a:lvl7pPr marL="29718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7pPr>
            <a:lvl8pPr marL="34290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8pPr>
            <a:lvl9pPr marL="38862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>
                <a:solidFill>
                  <a:srgbClr val="FF8000"/>
                </a:solidFill>
                <a:ea typeface="ＭＳ Ｐゴシック" panose="020B0600070205080204" pitchFamily="34" charset="-128"/>
              </a:rPr>
              <a:t>INSERT INTO </a:t>
            </a:r>
            <a:r>
              <a:rPr lang="en-US" altLang="en-US">
                <a:solidFill>
                  <a:srgbClr val="FFFF00"/>
                </a:solidFill>
                <a:ea typeface="ＭＳ Ｐゴシック" panose="020B0600070205080204" pitchFamily="34" charset="-128"/>
              </a:rPr>
              <a:t>Album (title, artist_id) </a:t>
            </a:r>
            <a:r>
              <a:rPr lang="en-US" altLang="en-US">
                <a:solidFill>
                  <a:srgbClr val="FF8000"/>
                </a:solidFill>
                <a:ea typeface="ＭＳ Ｐゴシック" panose="020B0600070205080204" pitchFamily="34" charset="-128"/>
              </a:rPr>
              <a:t>VALUES</a:t>
            </a:r>
            <a:r>
              <a:rPr lang="en-US" altLang="en-US">
                <a:solidFill>
                  <a:srgbClr val="FFFF00"/>
                </a:solidFill>
                <a:ea typeface="ＭＳ Ｐゴシック" panose="020B0600070205080204" pitchFamily="34" charset="-128"/>
              </a:rPr>
              <a:t> ('Who Made Who', 2);</a:t>
            </a:r>
          </a:p>
          <a:p>
            <a:pPr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>
                <a:solidFill>
                  <a:srgbClr val="FF8000"/>
                </a:solidFill>
                <a:ea typeface="ＭＳ Ｐゴシック" panose="020B0600070205080204" pitchFamily="34" charset="-128"/>
              </a:rPr>
              <a:t>INSERT INTO </a:t>
            </a:r>
            <a:r>
              <a:rPr lang="en-US" altLang="en-US">
                <a:solidFill>
                  <a:srgbClr val="FFFF00"/>
                </a:solidFill>
                <a:ea typeface="ＭＳ Ｐゴシック" panose="020B0600070205080204" pitchFamily="34" charset="-128"/>
              </a:rPr>
              <a:t>Album (title, artist_id) </a:t>
            </a:r>
            <a:r>
              <a:rPr lang="en-US" altLang="en-US">
                <a:solidFill>
                  <a:srgbClr val="FF8000"/>
                </a:solidFill>
                <a:ea typeface="ＭＳ Ｐゴシック" panose="020B0600070205080204" pitchFamily="34" charset="-128"/>
              </a:rPr>
              <a:t>VALUES</a:t>
            </a:r>
            <a:r>
              <a:rPr lang="en-US" altLang="en-US">
                <a:solidFill>
                  <a:srgbClr val="FFFF00"/>
                </a:solidFill>
                <a:ea typeface="ＭＳ Ｐゴシック" panose="020B0600070205080204" pitchFamily="34" charset="-128"/>
              </a:rPr>
              <a:t> ('IV', 1);</a:t>
            </a:r>
          </a:p>
        </p:txBody>
      </p:sp>
      <p:pic>
        <p:nvPicPr>
          <p:cNvPr id="52226" name="Picture 1" descr="mamp-music-insert-album-done.png">
            <a:extLst>
              <a:ext uri="{FF2B5EF4-FFF2-40B4-BE49-F238E27FC236}">
                <a16:creationId xmlns:a16="http://schemas.microsoft.com/office/drawing/2014/main" id="{1000DAFE-ED49-0F56-EF94-9FE0C59739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1325" y="914400"/>
            <a:ext cx="10409238" cy="650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Rectangle 1">
            <a:extLst>
              <a:ext uri="{FF2B5EF4-FFF2-40B4-BE49-F238E27FC236}">
                <a16:creationId xmlns:a16="http://schemas.microsoft.com/office/drawing/2014/main" id="{8611663E-EF7A-CAB2-7140-600AA81AEBD3}"/>
              </a:ext>
            </a:extLst>
          </p:cNvPr>
          <p:cNvSpPr>
            <a:spLocks/>
          </p:cNvSpPr>
          <p:nvPr/>
        </p:nvSpPr>
        <p:spPr bwMode="auto">
          <a:xfrm>
            <a:off x="2455863" y="779463"/>
            <a:ext cx="11509375" cy="525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1pPr>
            <a:lvl2pPr marL="742950" indent="-285750"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2pPr>
            <a:lvl3pPr marL="1143000" indent="-228600"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3pPr>
            <a:lvl4pPr marL="1600200" indent="-228600"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4pPr>
            <a:lvl5pPr marL="2057400" indent="-228600"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9pPr>
          </a:lstStyle>
          <a:p>
            <a:pPr eaLnBrk="1" hangingPunct="1"/>
            <a:r>
              <a:rPr lang="en-US" altLang="en-US" sz="2700">
                <a:solidFill>
                  <a:srgbClr val="FF8000"/>
                </a:solidFill>
                <a:latin typeface="Courier" panose="02070309020205020404" pitchFamily="49" charset="0"/>
                <a:ea typeface="ＭＳ Ｐゴシック" panose="020B0600070205080204" pitchFamily="34" charset="-128"/>
              </a:rPr>
              <a:t>INSERT INTO </a:t>
            </a:r>
            <a:r>
              <a:rPr lang="en-US" altLang="en-US" sz="2700">
                <a:solidFill>
                  <a:srgbClr val="FFFF00"/>
                </a:solidFill>
                <a:latin typeface="Courier" panose="02070309020205020404" pitchFamily="49" charset="0"/>
                <a:ea typeface="ＭＳ Ｐゴシック" panose="020B0600070205080204" pitchFamily="34" charset="-128"/>
              </a:rPr>
              <a:t>Track </a:t>
            </a:r>
          </a:p>
          <a:p>
            <a:pPr eaLnBrk="1" hangingPunct="1"/>
            <a:r>
              <a:rPr lang="en-US" altLang="en-US" sz="2700">
                <a:solidFill>
                  <a:srgbClr val="FFFF00"/>
                </a:solidFill>
                <a:latin typeface="Courier" panose="02070309020205020404" pitchFamily="49" charset="0"/>
                <a:ea typeface="ＭＳ Ｐゴシック" panose="020B0600070205080204" pitchFamily="34" charset="-128"/>
              </a:rPr>
              <a:t>  (title, rating, len, count, album_id, genre_id) </a:t>
            </a:r>
          </a:p>
          <a:p>
            <a:pPr eaLnBrk="1" hangingPunct="1"/>
            <a:r>
              <a:rPr lang="en-US" altLang="en-US" sz="2700">
                <a:solidFill>
                  <a:srgbClr val="FFFF00"/>
                </a:solidFill>
                <a:latin typeface="Courier" panose="02070309020205020404" pitchFamily="49" charset="0"/>
                <a:ea typeface="ＭＳ Ｐゴシック" panose="020B0600070205080204" pitchFamily="34" charset="-128"/>
              </a:rPr>
              <a:t>  </a:t>
            </a:r>
            <a:r>
              <a:rPr lang="en-US" altLang="en-US" sz="2700">
                <a:solidFill>
                  <a:srgbClr val="FF8000"/>
                </a:solidFill>
                <a:latin typeface="Courier" panose="02070309020205020404" pitchFamily="49" charset="0"/>
                <a:ea typeface="ＭＳ Ｐゴシック" panose="020B0600070205080204" pitchFamily="34" charset="-128"/>
              </a:rPr>
              <a:t>VALUES</a:t>
            </a:r>
            <a:r>
              <a:rPr lang="en-US" altLang="en-US" sz="2700">
                <a:solidFill>
                  <a:srgbClr val="FFFF00"/>
                </a:solidFill>
                <a:latin typeface="Courier" panose="02070309020205020404" pitchFamily="49" charset="0"/>
                <a:ea typeface="ＭＳ Ｐゴシック" panose="020B0600070205080204" pitchFamily="34" charset="-128"/>
              </a:rPr>
              <a:t> ('Black Dog', 5, 297, 0, 2, 1);</a:t>
            </a:r>
          </a:p>
          <a:p>
            <a:pPr eaLnBrk="1" hangingPunct="1"/>
            <a:r>
              <a:rPr lang="en-US" altLang="en-US" sz="2700">
                <a:solidFill>
                  <a:srgbClr val="FF8000"/>
                </a:solidFill>
                <a:latin typeface="Courier" panose="02070309020205020404" pitchFamily="49" charset="0"/>
                <a:ea typeface="ＭＳ Ｐゴシック" panose="020B0600070205080204" pitchFamily="34" charset="-128"/>
              </a:rPr>
              <a:t>INSERT INTO </a:t>
            </a:r>
            <a:r>
              <a:rPr lang="en-US" altLang="en-US" sz="2700">
                <a:solidFill>
                  <a:srgbClr val="FFFF00"/>
                </a:solidFill>
                <a:latin typeface="Courier" panose="02070309020205020404" pitchFamily="49" charset="0"/>
                <a:ea typeface="ＭＳ Ｐゴシック" panose="020B0600070205080204" pitchFamily="34" charset="-128"/>
              </a:rPr>
              <a:t>Track </a:t>
            </a:r>
          </a:p>
          <a:p>
            <a:pPr eaLnBrk="1" hangingPunct="1"/>
            <a:r>
              <a:rPr lang="en-US" altLang="en-US" sz="2700">
                <a:solidFill>
                  <a:srgbClr val="FFFF00"/>
                </a:solidFill>
                <a:latin typeface="Courier" panose="02070309020205020404" pitchFamily="49" charset="0"/>
                <a:ea typeface="ＭＳ Ｐゴシック" panose="020B0600070205080204" pitchFamily="34" charset="-128"/>
              </a:rPr>
              <a:t>  (title, rating, len, count, album_id, genre_id) </a:t>
            </a:r>
          </a:p>
          <a:p>
            <a:pPr eaLnBrk="1" hangingPunct="1"/>
            <a:r>
              <a:rPr lang="en-US" altLang="en-US" sz="2700">
                <a:solidFill>
                  <a:srgbClr val="FFFF00"/>
                </a:solidFill>
                <a:latin typeface="Courier" panose="02070309020205020404" pitchFamily="49" charset="0"/>
                <a:ea typeface="ＭＳ Ｐゴシック" panose="020B0600070205080204" pitchFamily="34" charset="-128"/>
              </a:rPr>
              <a:t>  </a:t>
            </a:r>
            <a:r>
              <a:rPr lang="en-US" altLang="en-US" sz="2700">
                <a:solidFill>
                  <a:srgbClr val="FF8000"/>
                </a:solidFill>
                <a:latin typeface="Courier" panose="02070309020205020404" pitchFamily="49" charset="0"/>
                <a:ea typeface="ＭＳ Ｐゴシック" panose="020B0600070205080204" pitchFamily="34" charset="-128"/>
              </a:rPr>
              <a:t>VALUES </a:t>
            </a:r>
            <a:r>
              <a:rPr lang="en-US" altLang="en-US" sz="2700">
                <a:solidFill>
                  <a:srgbClr val="FFFF00"/>
                </a:solidFill>
                <a:latin typeface="Courier" panose="02070309020205020404" pitchFamily="49" charset="0"/>
                <a:ea typeface="ＭＳ Ｐゴシック" panose="020B0600070205080204" pitchFamily="34" charset="-128"/>
              </a:rPr>
              <a:t>('Stairway', 5, 482, 0, 2, 1);</a:t>
            </a:r>
          </a:p>
          <a:p>
            <a:pPr eaLnBrk="1" hangingPunct="1"/>
            <a:r>
              <a:rPr lang="en-US" altLang="en-US" sz="2700">
                <a:solidFill>
                  <a:srgbClr val="FF8000"/>
                </a:solidFill>
                <a:latin typeface="Courier" panose="02070309020205020404" pitchFamily="49" charset="0"/>
                <a:ea typeface="ＭＳ Ｐゴシック" panose="020B0600070205080204" pitchFamily="34" charset="-128"/>
              </a:rPr>
              <a:t>INSERT INTO </a:t>
            </a:r>
            <a:r>
              <a:rPr lang="en-US" altLang="en-US" sz="2700">
                <a:solidFill>
                  <a:srgbClr val="FFFF00"/>
                </a:solidFill>
                <a:latin typeface="Courier" panose="02070309020205020404" pitchFamily="49" charset="0"/>
                <a:ea typeface="ＭＳ Ｐゴシック" panose="020B0600070205080204" pitchFamily="34" charset="-128"/>
              </a:rPr>
              <a:t>Track </a:t>
            </a:r>
          </a:p>
          <a:p>
            <a:pPr eaLnBrk="1" hangingPunct="1"/>
            <a:r>
              <a:rPr lang="en-US" altLang="en-US" sz="2700">
                <a:solidFill>
                  <a:srgbClr val="FFFF00"/>
                </a:solidFill>
                <a:latin typeface="Courier" panose="02070309020205020404" pitchFamily="49" charset="0"/>
                <a:ea typeface="ＭＳ Ｐゴシック" panose="020B0600070205080204" pitchFamily="34" charset="-128"/>
              </a:rPr>
              <a:t>  (title, rating, len, count, album_id, genre_id) </a:t>
            </a:r>
          </a:p>
          <a:p>
            <a:pPr eaLnBrk="1" hangingPunct="1"/>
            <a:r>
              <a:rPr lang="en-US" altLang="en-US" sz="2700">
                <a:solidFill>
                  <a:srgbClr val="FFFF00"/>
                </a:solidFill>
                <a:latin typeface="Courier" panose="02070309020205020404" pitchFamily="49" charset="0"/>
                <a:ea typeface="ＭＳ Ｐゴシック" panose="020B0600070205080204" pitchFamily="34" charset="-128"/>
              </a:rPr>
              <a:t>  </a:t>
            </a:r>
            <a:r>
              <a:rPr lang="en-US" altLang="en-US" sz="2700">
                <a:solidFill>
                  <a:srgbClr val="FF8000"/>
                </a:solidFill>
                <a:latin typeface="Courier" panose="02070309020205020404" pitchFamily="49" charset="0"/>
                <a:ea typeface="ＭＳ Ｐゴシック" panose="020B0600070205080204" pitchFamily="34" charset="-128"/>
              </a:rPr>
              <a:t>VALUES </a:t>
            </a:r>
            <a:r>
              <a:rPr lang="en-US" altLang="en-US" sz="2700">
                <a:solidFill>
                  <a:srgbClr val="FFFF00"/>
                </a:solidFill>
                <a:latin typeface="Courier" panose="02070309020205020404" pitchFamily="49" charset="0"/>
                <a:ea typeface="ＭＳ Ｐゴシック" panose="020B0600070205080204" pitchFamily="34" charset="-128"/>
              </a:rPr>
              <a:t>('About to Rock', 5, 313, 0, 1, 2);</a:t>
            </a:r>
          </a:p>
          <a:p>
            <a:pPr eaLnBrk="1" hangingPunct="1"/>
            <a:r>
              <a:rPr lang="en-US" altLang="en-US" sz="2700">
                <a:solidFill>
                  <a:srgbClr val="FF8000"/>
                </a:solidFill>
                <a:latin typeface="Courier" panose="02070309020205020404" pitchFamily="49" charset="0"/>
                <a:ea typeface="ＭＳ Ｐゴシック" panose="020B0600070205080204" pitchFamily="34" charset="-128"/>
              </a:rPr>
              <a:t>INSERT INTO </a:t>
            </a:r>
            <a:r>
              <a:rPr lang="en-US" altLang="en-US" sz="2700">
                <a:solidFill>
                  <a:srgbClr val="FFFF00"/>
                </a:solidFill>
                <a:latin typeface="Courier" panose="02070309020205020404" pitchFamily="49" charset="0"/>
                <a:ea typeface="ＭＳ Ｐゴシック" panose="020B0600070205080204" pitchFamily="34" charset="-128"/>
              </a:rPr>
              <a:t>Track </a:t>
            </a:r>
          </a:p>
          <a:p>
            <a:pPr eaLnBrk="1" hangingPunct="1"/>
            <a:r>
              <a:rPr lang="en-US" altLang="en-US" sz="2700">
                <a:solidFill>
                  <a:srgbClr val="FFFF00"/>
                </a:solidFill>
                <a:latin typeface="Courier" panose="02070309020205020404" pitchFamily="49" charset="0"/>
                <a:ea typeface="ＭＳ Ｐゴシック" panose="020B0600070205080204" pitchFamily="34" charset="-128"/>
              </a:rPr>
              <a:t>  (title, rating, len, count, album_id, genre_id) </a:t>
            </a:r>
          </a:p>
          <a:p>
            <a:pPr eaLnBrk="1" hangingPunct="1"/>
            <a:r>
              <a:rPr lang="en-US" altLang="en-US" sz="2700">
                <a:solidFill>
                  <a:srgbClr val="FFFF00"/>
                </a:solidFill>
                <a:latin typeface="Courier" panose="02070309020205020404" pitchFamily="49" charset="0"/>
                <a:ea typeface="ＭＳ Ｐゴシック" panose="020B0600070205080204" pitchFamily="34" charset="-128"/>
              </a:rPr>
              <a:t>  </a:t>
            </a:r>
            <a:r>
              <a:rPr lang="en-US" altLang="en-US" sz="2700">
                <a:solidFill>
                  <a:srgbClr val="FF8000"/>
                </a:solidFill>
                <a:latin typeface="Courier" panose="02070309020205020404" pitchFamily="49" charset="0"/>
                <a:ea typeface="ＭＳ Ｐゴシック" panose="020B0600070205080204" pitchFamily="34" charset="-128"/>
              </a:rPr>
              <a:t>VALUES </a:t>
            </a:r>
            <a:r>
              <a:rPr lang="en-US" altLang="en-US" sz="2700">
                <a:solidFill>
                  <a:srgbClr val="FFFF00"/>
                </a:solidFill>
                <a:latin typeface="Courier" panose="02070309020205020404" pitchFamily="49" charset="0"/>
                <a:ea typeface="ＭＳ Ｐゴシック" panose="020B0600070205080204" pitchFamily="34" charset="-128"/>
              </a:rPr>
              <a:t>('Who Made Who', 5, 207, 0, 1, 2);</a:t>
            </a:r>
          </a:p>
        </p:txBody>
      </p:sp>
      <p:pic>
        <p:nvPicPr>
          <p:cNvPr id="53250" name="Picture 1" descr="mamp-music-insert-track-done.png">
            <a:extLst>
              <a:ext uri="{FF2B5EF4-FFF2-40B4-BE49-F238E27FC236}">
                <a16:creationId xmlns:a16="http://schemas.microsoft.com/office/drawing/2014/main" id="{7A669D09-B7C2-F891-14EE-95D7599FBA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14" t="59105" r="18999" b="20062"/>
          <a:stretch>
            <a:fillRect/>
          </a:stretch>
        </p:blipFill>
        <p:spPr bwMode="auto">
          <a:xfrm>
            <a:off x="1897063" y="6332538"/>
            <a:ext cx="12625387" cy="2517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3" name="Picture 16" descr="mamp-music-insert-genre-done.png">
            <a:extLst>
              <a:ext uri="{FF2B5EF4-FFF2-40B4-BE49-F238E27FC236}">
                <a16:creationId xmlns:a16="http://schemas.microsoft.com/office/drawing/2014/main" id="{9DBF4169-6867-FBF5-D1B9-6973065BDB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48" t="59268" r="56369" b="28275"/>
          <a:stretch>
            <a:fillRect/>
          </a:stretch>
        </p:blipFill>
        <p:spPr bwMode="auto">
          <a:xfrm>
            <a:off x="10228263" y="6367463"/>
            <a:ext cx="5340350" cy="1512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274" name="Picture 15" descr="mamp-music-insert-artist-done.png">
            <a:extLst>
              <a:ext uri="{FF2B5EF4-FFF2-40B4-BE49-F238E27FC236}">
                <a16:creationId xmlns:a16="http://schemas.microsoft.com/office/drawing/2014/main" id="{D2323ED8-1B92-90DA-79E6-FC88323A32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08" t="59180" r="53169" b="27621"/>
          <a:stretch>
            <a:fillRect/>
          </a:stretch>
        </p:blipFill>
        <p:spPr bwMode="auto">
          <a:xfrm>
            <a:off x="3751263" y="7205663"/>
            <a:ext cx="5445125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275" name="Picture 14" descr="mamp-music-insert-album-done.png">
            <a:extLst>
              <a:ext uri="{FF2B5EF4-FFF2-40B4-BE49-F238E27FC236}">
                <a16:creationId xmlns:a16="http://schemas.microsoft.com/office/drawing/2014/main" id="{CD8A28D5-A986-CB36-4519-CB0937C95F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94" t="59361" r="41479" b="27544"/>
          <a:stretch>
            <a:fillRect/>
          </a:stretch>
        </p:blipFill>
        <p:spPr bwMode="auto">
          <a:xfrm>
            <a:off x="2289175" y="5308600"/>
            <a:ext cx="7524750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276" name="Picture 13" descr="mamp-music-insert-track-done.png">
            <a:extLst>
              <a:ext uri="{FF2B5EF4-FFF2-40B4-BE49-F238E27FC236}">
                <a16:creationId xmlns:a16="http://schemas.microsoft.com/office/drawing/2014/main" id="{637001EA-656A-EEE0-1A71-B41F585C19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14" t="59105" r="18999" b="20062"/>
          <a:stretch>
            <a:fillRect/>
          </a:stretch>
        </p:blipFill>
        <p:spPr bwMode="auto">
          <a:xfrm>
            <a:off x="2303463" y="2405063"/>
            <a:ext cx="12193587" cy="242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277" name="Rectangle 5">
            <a:extLst>
              <a:ext uri="{FF2B5EF4-FFF2-40B4-BE49-F238E27FC236}">
                <a16:creationId xmlns:a16="http://schemas.microsoft.com/office/drawing/2014/main" id="{00C6C4E8-5BBA-7E5F-F647-28FC0B555AF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19200" y="508000"/>
            <a:ext cx="13935075" cy="1792288"/>
          </a:xfrm>
        </p:spPr>
        <p:txBody>
          <a:bodyPr/>
          <a:lstStyle/>
          <a:p>
            <a:pPr eaLnBrk="1" hangingPunct="1"/>
            <a:r>
              <a:rPr lang="en-US" altLang="en-US">
                <a:solidFill>
                  <a:srgbClr val="FFCC66"/>
                </a:solidFill>
              </a:rPr>
              <a:t>We Have Relationships!</a:t>
            </a:r>
          </a:p>
        </p:txBody>
      </p:sp>
      <p:sp>
        <p:nvSpPr>
          <p:cNvPr id="54278" name="Line 6">
            <a:extLst>
              <a:ext uri="{FF2B5EF4-FFF2-40B4-BE49-F238E27FC236}">
                <a16:creationId xmlns:a16="http://schemas.microsoft.com/office/drawing/2014/main" id="{95F3BB11-75EA-8A40-1E6F-8E63182F17C5}"/>
              </a:ext>
            </a:extLst>
          </p:cNvPr>
          <p:cNvSpPr>
            <a:spLocks noChangeShapeType="1"/>
          </p:cNvSpPr>
          <p:nvPr/>
        </p:nvSpPr>
        <p:spPr bwMode="auto">
          <a:xfrm rot="10800000" flipH="1">
            <a:off x="6037263" y="4843463"/>
            <a:ext cx="6781800" cy="609600"/>
          </a:xfrm>
          <a:prstGeom prst="line">
            <a:avLst/>
          </a:prstGeom>
          <a:noFill/>
          <a:ln w="101600">
            <a:solidFill>
              <a:srgbClr val="FF00FF"/>
            </a:solidFill>
            <a:miter lim="800000"/>
            <a:headEnd type="stealth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4279" name="Line 7">
            <a:extLst>
              <a:ext uri="{FF2B5EF4-FFF2-40B4-BE49-F238E27FC236}">
                <a16:creationId xmlns:a16="http://schemas.microsoft.com/office/drawing/2014/main" id="{AF86E7A3-4ACC-29DA-51E0-6F7B942B2046}"/>
              </a:ext>
            </a:extLst>
          </p:cNvPr>
          <p:cNvSpPr>
            <a:spLocks noChangeShapeType="1"/>
          </p:cNvSpPr>
          <p:nvPr/>
        </p:nvSpPr>
        <p:spPr bwMode="auto">
          <a:xfrm rot="10800000" flipH="1">
            <a:off x="7162800" y="6527800"/>
            <a:ext cx="2033588" cy="693738"/>
          </a:xfrm>
          <a:prstGeom prst="line">
            <a:avLst/>
          </a:prstGeom>
          <a:noFill/>
          <a:ln w="101600">
            <a:solidFill>
              <a:srgbClr val="FF00FF"/>
            </a:solidFill>
            <a:miter lim="800000"/>
            <a:headEnd type="stealth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4280" name="Line 8">
            <a:extLst>
              <a:ext uri="{FF2B5EF4-FFF2-40B4-BE49-F238E27FC236}">
                <a16:creationId xmlns:a16="http://schemas.microsoft.com/office/drawing/2014/main" id="{A71961E3-DBAC-E7C6-D0EC-17CF9A84AB4D}"/>
              </a:ext>
            </a:extLst>
          </p:cNvPr>
          <p:cNvSpPr>
            <a:spLocks noChangeShapeType="1"/>
          </p:cNvSpPr>
          <p:nvPr/>
        </p:nvSpPr>
        <p:spPr bwMode="auto">
          <a:xfrm rot="10800000" flipH="1">
            <a:off x="13504863" y="4691063"/>
            <a:ext cx="611187" cy="1676400"/>
          </a:xfrm>
          <a:prstGeom prst="line">
            <a:avLst/>
          </a:prstGeom>
          <a:noFill/>
          <a:ln w="101600">
            <a:solidFill>
              <a:srgbClr val="FF00FF"/>
            </a:solidFill>
            <a:miter lim="800000"/>
            <a:headEnd type="stealth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4281" name="Rectangle 9">
            <a:extLst>
              <a:ext uri="{FF2B5EF4-FFF2-40B4-BE49-F238E27FC236}">
                <a16:creationId xmlns:a16="http://schemas.microsoft.com/office/drawing/2014/main" id="{8A3D7F9D-3264-EE57-CA2D-C1DE7CF474D1}"/>
              </a:ext>
            </a:extLst>
          </p:cNvPr>
          <p:cNvSpPr>
            <a:spLocks/>
          </p:cNvSpPr>
          <p:nvPr/>
        </p:nvSpPr>
        <p:spPr bwMode="auto">
          <a:xfrm>
            <a:off x="2506663" y="7543800"/>
            <a:ext cx="1085850" cy="55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1pPr>
            <a:lvl2pPr marL="742950" indent="-28575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2pPr>
            <a:lvl3pPr marL="11430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3pPr>
            <a:lvl4pPr marL="16002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4pPr>
            <a:lvl5pPr marL="20574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5pPr>
            <a:lvl6pPr marL="25146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6pPr>
            <a:lvl7pPr marL="29718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7pPr>
            <a:lvl8pPr marL="34290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8pPr>
            <a:lvl9pPr marL="38862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>
                <a:solidFill>
                  <a:srgbClr val="FF00FF"/>
                </a:solidFill>
                <a:ea typeface="ＭＳ Ｐゴシック" panose="020B0600070205080204" pitchFamily="34" charset="-128"/>
              </a:rPr>
              <a:t>Artist</a:t>
            </a:r>
          </a:p>
        </p:txBody>
      </p:sp>
      <p:sp>
        <p:nvSpPr>
          <p:cNvPr id="54282" name="Rectangle 10">
            <a:extLst>
              <a:ext uri="{FF2B5EF4-FFF2-40B4-BE49-F238E27FC236}">
                <a16:creationId xmlns:a16="http://schemas.microsoft.com/office/drawing/2014/main" id="{B0FEE02E-B992-0570-1345-DB940A288EC3}"/>
              </a:ext>
            </a:extLst>
          </p:cNvPr>
          <p:cNvSpPr>
            <a:spLocks/>
          </p:cNvSpPr>
          <p:nvPr/>
        </p:nvSpPr>
        <p:spPr bwMode="auto">
          <a:xfrm>
            <a:off x="10279063" y="5715000"/>
            <a:ext cx="1192212" cy="55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1pPr>
            <a:lvl2pPr marL="742950" indent="-28575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2pPr>
            <a:lvl3pPr marL="11430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3pPr>
            <a:lvl4pPr marL="16002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4pPr>
            <a:lvl5pPr marL="20574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5pPr>
            <a:lvl6pPr marL="25146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6pPr>
            <a:lvl7pPr marL="29718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7pPr>
            <a:lvl8pPr marL="34290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8pPr>
            <a:lvl9pPr marL="38862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>
                <a:solidFill>
                  <a:srgbClr val="FF00FF"/>
                </a:solidFill>
                <a:ea typeface="ＭＳ Ｐゴシック" panose="020B0600070205080204" pitchFamily="34" charset="-128"/>
              </a:rPr>
              <a:t>Genre</a:t>
            </a:r>
          </a:p>
        </p:txBody>
      </p:sp>
      <p:sp>
        <p:nvSpPr>
          <p:cNvPr id="54283" name="Rectangle 11">
            <a:extLst>
              <a:ext uri="{FF2B5EF4-FFF2-40B4-BE49-F238E27FC236}">
                <a16:creationId xmlns:a16="http://schemas.microsoft.com/office/drawing/2014/main" id="{319BAB8E-C000-D536-2C8A-95EC642D404F}"/>
              </a:ext>
            </a:extLst>
          </p:cNvPr>
          <p:cNvSpPr>
            <a:spLocks/>
          </p:cNvSpPr>
          <p:nvPr/>
        </p:nvSpPr>
        <p:spPr bwMode="auto">
          <a:xfrm>
            <a:off x="906463" y="5334000"/>
            <a:ext cx="1227137" cy="55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1pPr>
            <a:lvl2pPr marL="742950" indent="-28575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2pPr>
            <a:lvl3pPr marL="11430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3pPr>
            <a:lvl4pPr marL="16002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4pPr>
            <a:lvl5pPr marL="20574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5pPr>
            <a:lvl6pPr marL="25146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6pPr>
            <a:lvl7pPr marL="29718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7pPr>
            <a:lvl8pPr marL="34290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8pPr>
            <a:lvl9pPr marL="38862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>
                <a:solidFill>
                  <a:srgbClr val="FF00FF"/>
                </a:solidFill>
                <a:ea typeface="ＭＳ Ｐゴシック" panose="020B0600070205080204" pitchFamily="34" charset="-128"/>
              </a:rPr>
              <a:t>Album</a:t>
            </a:r>
          </a:p>
        </p:txBody>
      </p:sp>
      <p:sp>
        <p:nvSpPr>
          <p:cNvPr id="54284" name="Rectangle 12">
            <a:extLst>
              <a:ext uri="{FF2B5EF4-FFF2-40B4-BE49-F238E27FC236}">
                <a16:creationId xmlns:a16="http://schemas.microsoft.com/office/drawing/2014/main" id="{88DEF6E6-7A8A-3820-0C4B-9EC01388BD06}"/>
              </a:ext>
            </a:extLst>
          </p:cNvPr>
          <p:cNvSpPr>
            <a:spLocks/>
          </p:cNvSpPr>
          <p:nvPr/>
        </p:nvSpPr>
        <p:spPr bwMode="auto">
          <a:xfrm>
            <a:off x="1052513" y="2438400"/>
            <a:ext cx="1038225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1pPr>
            <a:lvl2pPr marL="742950" indent="-28575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2pPr>
            <a:lvl3pPr marL="11430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3pPr>
            <a:lvl4pPr marL="16002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4pPr>
            <a:lvl5pPr marL="20574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5pPr>
            <a:lvl6pPr marL="25146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6pPr>
            <a:lvl7pPr marL="29718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7pPr>
            <a:lvl8pPr marL="34290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8pPr>
            <a:lvl9pPr marL="38862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>
                <a:solidFill>
                  <a:srgbClr val="FF00FF"/>
                </a:solidFill>
                <a:ea typeface="ＭＳ Ｐゴシック" panose="020B0600070205080204" pitchFamily="34" charset="-128"/>
              </a:rPr>
              <a:t>Track</a:t>
            </a:r>
          </a:p>
        </p:txBody>
      </p:sp>
    </p:spTree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Rectangle 1">
            <a:extLst>
              <a:ext uri="{FF2B5EF4-FFF2-40B4-BE49-F238E27FC236}">
                <a16:creationId xmlns:a16="http://schemas.microsoft.com/office/drawing/2014/main" id="{7A6052F4-954E-C643-9247-494C6236DC7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7800">
                <a:solidFill>
                  <a:srgbClr val="FFCC66"/>
                </a:solidFill>
              </a:rPr>
              <a:t>Using Join Across Tables</a:t>
            </a:r>
          </a:p>
        </p:txBody>
      </p:sp>
      <p:sp>
        <p:nvSpPr>
          <p:cNvPr id="55298" name="Rectangle 3">
            <a:extLst>
              <a:ext uri="{FF2B5EF4-FFF2-40B4-BE49-F238E27FC236}">
                <a16:creationId xmlns:a16="http://schemas.microsoft.com/office/drawing/2014/main" id="{FE778376-CB14-5ECD-28FA-C268ED441D23}"/>
              </a:ext>
            </a:extLst>
          </p:cNvPr>
          <p:cNvSpPr>
            <a:spLocks/>
          </p:cNvSpPr>
          <p:nvPr/>
        </p:nvSpPr>
        <p:spPr bwMode="auto">
          <a:xfrm>
            <a:off x="4470400" y="7688263"/>
            <a:ext cx="7245350" cy="55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ctr">
              <a:defRPr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9pPr>
          </a:lstStyle>
          <a:p>
            <a:pPr eaLnBrk="1" hangingPunct="1"/>
            <a:r>
              <a:rPr lang="en-US" altLang="en-US">
                <a:ea typeface="ＭＳ Ｐゴシック" panose="020B0600070205080204" pitchFamily="34" charset="-128"/>
              </a:rPr>
              <a:t>http://en.wikipedia.org/wiki/Join_(SQL)</a:t>
            </a:r>
          </a:p>
        </p:txBody>
      </p:sp>
    </p:spTree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1">
            <a:extLst>
              <a:ext uri="{FF2B5EF4-FFF2-40B4-BE49-F238E27FC236}">
                <a16:creationId xmlns:a16="http://schemas.microsoft.com/office/drawing/2014/main" id="{FA0C7C28-C532-4A07-289B-D966ABE7FC6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84263" y="642938"/>
            <a:ext cx="13933487" cy="2300287"/>
          </a:xfrm>
        </p:spPr>
        <p:txBody>
          <a:bodyPr/>
          <a:lstStyle/>
          <a:p>
            <a:pPr eaLnBrk="1" hangingPunct="1"/>
            <a:r>
              <a:rPr lang="en-US" altLang="en-US">
                <a:solidFill>
                  <a:srgbClr val="FFCC66"/>
                </a:solidFill>
              </a:rPr>
              <a:t>Relational Power</a:t>
            </a:r>
          </a:p>
        </p:txBody>
      </p:sp>
      <p:sp>
        <p:nvSpPr>
          <p:cNvPr id="56322" name="Rectangle 2">
            <a:extLst>
              <a:ext uri="{FF2B5EF4-FFF2-40B4-BE49-F238E27FC236}">
                <a16:creationId xmlns:a16="http://schemas.microsoft.com/office/drawing/2014/main" id="{FFD58AC1-1290-F76D-D9E9-101DDABCABB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54113" y="2605088"/>
            <a:ext cx="13935075" cy="4405312"/>
          </a:xfrm>
        </p:spPr>
        <p:txBody>
          <a:bodyPr/>
          <a:lstStyle/>
          <a:p>
            <a:pPr marL="747713" eaLnBrk="1" hangingPunct="1"/>
            <a:r>
              <a:rPr lang="en-US" altLang="en-US"/>
              <a:t>By removing the replicated data and replacing it with references to a single copy of each bit of data, we build a </a:t>
            </a:r>
            <a:r>
              <a:rPr lang="ja-JP" altLang="en-US">
                <a:latin typeface="Arial" panose="020B0604020202020204" pitchFamily="34" charset="0"/>
              </a:rPr>
              <a:t>“</a:t>
            </a:r>
            <a:r>
              <a:rPr lang="en-US" altLang="ja-JP">
                <a:solidFill>
                  <a:srgbClr val="FF00FF"/>
                </a:solidFill>
              </a:rPr>
              <a:t>web</a:t>
            </a:r>
            <a:r>
              <a:rPr lang="ja-JP" altLang="en-US">
                <a:latin typeface="Arial" panose="020B0604020202020204" pitchFamily="34" charset="0"/>
              </a:rPr>
              <a:t>”</a:t>
            </a:r>
            <a:r>
              <a:rPr lang="en-US" altLang="ja-JP"/>
              <a:t> of information that the relational database can read through very quickly - even for very large amounts of data.</a:t>
            </a:r>
          </a:p>
          <a:p>
            <a:pPr marL="747713" eaLnBrk="1" hangingPunct="1"/>
            <a:r>
              <a:rPr lang="en-US" altLang="en-US"/>
              <a:t>Often when you want some data it comes from a number of tables linked by these </a:t>
            </a:r>
            <a:r>
              <a:rPr lang="en-US" altLang="en-US">
                <a:solidFill>
                  <a:srgbClr val="FF00FF"/>
                </a:solidFill>
              </a:rPr>
              <a:t>foreign keys</a:t>
            </a:r>
            <a:r>
              <a:rPr lang="en-US" altLang="en-US">
                <a:solidFill>
                  <a:srgbClr val="FFFFFF"/>
                </a:solidFill>
              </a:rPr>
              <a:t>.</a:t>
            </a:r>
          </a:p>
        </p:txBody>
      </p:sp>
    </p:spTree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Rectangle 1">
            <a:extLst>
              <a:ext uri="{FF2B5EF4-FFF2-40B4-BE49-F238E27FC236}">
                <a16:creationId xmlns:a16="http://schemas.microsoft.com/office/drawing/2014/main" id="{604F706B-6F6A-2C4A-D4B7-54F451D741F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84263" y="642938"/>
            <a:ext cx="13933487" cy="2300287"/>
          </a:xfrm>
        </p:spPr>
        <p:txBody>
          <a:bodyPr/>
          <a:lstStyle/>
          <a:p>
            <a:pPr eaLnBrk="1" hangingPunct="1"/>
            <a:r>
              <a:rPr lang="en-US" altLang="en-US">
                <a:solidFill>
                  <a:srgbClr val="FFCC66"/>
                </a:solidFill>
              </a:rPr>
              <a:t>The JOIN Operation</a:t>
            </a:r>
          </a:p>
        </p:txBody>
      </p:sp>
      <p:sp>
        <p:nvSpPr>
          <p:cNvPr id="57346" name="Rectangle 2">
            <a:extLst>
              <a:ext uri="{FF2B5EF4-FFF2-40B4-BE49-F238E27FC236}">
                <a16:creationId xmlns:a16="http://schemas.microsoft.com/office/drawing/2014/main" id="{95B8AF21-AE21-DF98-F2F7-4D4D628399B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54113" y="2605088"/>
            <a:ext cx="13935075" cy="3592512"/>
          </a:xfrm>
        </p:spPr>
        <p:txBody>
          <a:bodyPr/>
          <a:lstStyle/>
          <a:p>
            <a:pPr marL="749300" eaLnBrk="1" hangingPunct="1">
              <a:spcBef>
                <a:spcPts val="3500"/>
              </a:spcBef>
            </a:pPr>
            <a:r>
              <a:rPr lang="en-US" altLang="en-US"/>
              <a:t>The JOIN operation </a:t>
            </a:r>
            <a:r>
              <a:rPr lang="en-US" altLang="en-US">
                <a:solidFill>
                  <a:srgbClr val="FF00FF"/>
                </a:solidFill>
              </a:rPr>
              <a:t>links across several tables </a:t>
            </a:r>
            <a:r>
              <a:rPr lang="en-US" altLang="en-US"/>
              <a:t>as part of a SELECT operation.</a:t>
            </a:r>
          </a:p>
          <a:p>
            <a:pPr marL="749300" eaLnBrk="1" hangingPunct="1">
              <a:spcBef>
                <a:spcPts val="3500"/>
              </a:spcBef>
            </a:pPr>
            <a:r>
              <a:rPr lang="en-US" altLang="en-US"/>
              <a:t>You must tell the JOIN </a:t>
            </a:r>
            <a:r>
              <a:rPr lang="en-US" altLang="en-US">
                <a:solidFill>
                  <a:srgbClr val="00FF00"/>
                </a:solidFill>
              </a:rPr>
              <a:t>how to use the keys</a:t>
            </a:r>
            <a:r>
              <a:rPr lang="en-US" altLang="en-US"/>
              <a:t> that make the connection between the tables using an </a:t>
            </a:r>
            <a:r>
              <a:rPr lang="en-US" altLang="en-US">
                <a:solidFill>
                  <a:srgbClr val="00FF00"/>
                </a:solidFill>
              </a:rPr>
              <a:t>ON clause</a:t>
            </a:r>
            <a:r>
              <a:rPr lang="en-US" altLang="en-US">
                <a:solidFill>
                  <a:srgbClr val="FFFFFF"/>
                </a:solidFill>
              </a:rPr>
              <a:t>.</a:t>
            </a:r>
          </a:p>
        </p:txBody>
      </p:sp>
    </p:spTree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Rectangle 4">
            <a:extLst>
              <a:ext uri="{FF2B5EF4-FFF2-40B4-BE49-F238E27FC236}">
                <a16:creationId xmlns:a16="http://schemas.microsoft.com/office/drawing/2014/main" id="{456639ED-FD01-BD7E-66E7-0356D102F5A7}"/>
              </a:ext>
            </a:extLst>
          </p:cNvPr>
          <p:cNvSpPr>
            <a:spLocks/>
          </p:cNvSpPr>
          <p:nvPr/>
        </p:nvSpPr>
        <p:spPr bwMode="auto">
          <a:xfrm>
            <a:off x="2100263" y="7018338"/>
            <a:ext cx="11777662" cy="1109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1pPr>
            <a:lvl2pPr marL="742950" indent="-28575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2pPr>
            <a:lvl3pPr marL="11430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3pPr>
            <a:lvl4pPr marL="16002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4pPr>
            <a:lvl5pPr marL="20574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5pPr>
            <a:lvl6pPr marL="25146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6pPr>
            <a:lvl7pPr marL="29718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7pPr>
            <a:lvl8pPr marL="34290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8pPr>
            <a:lvl9pPr marL="38862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>
                <a:solidFill>
                  <a:srgbClr val="FF7F00"/>
                </a:solidFill>
                <a:ea typeface="ＭＳ Ｐゴシック" panose="020B0600070205080204" pitchFamily="34" charset="-128"/>
              </a:rPr>
              <a:t>SELECT </a:t>
            </a:r>
            <a:r>
              <a:rPr lang="en-US" altLang="en-US">
                <a:solidFill>
                  <a:srgbClr val="00FF00"/>
                </a:solidFill>
                <a:ea typeface="ＭＳ Ｐゴシック" panose="020B0600070205080204" pitchFamily="34" charset="-128"/>
              </a:rPr>
              <a:t>Album.title, Artist.name</a:t>
            </a:r>
            <a:r>
              <a:rPr lang="en-US" altLang="en-US">
                <a:ea typeface="ＭＳ Ｐゴシック" panose="020B0600070205080204" pitchFamily="34" charset="-128"/>
              </a:rPr>
              <a:t> </a:t>
            </a:r>
            <a:r>
              <a:rPr lang="en-US" altLang="en-US">
                <a:solidFill>
                  <a:srgbClr val="FF7F00"/>
                </a:solidFill>
                <a:ea typeface="ＭＳ Ｐゴシック" panose="020B0600070205080204" pitchFamily="34" charset="-128"/>
              </a:rPr>
              <a:t>FROM </a:t>
            </a:r>
            <a:r>
              <a:rPr lang="en-US" altLang="en-US">
                <a:solidFill>
                  <a:srgbClr val="FFFF00"/>
                </a:solidFill>
                <a:ea typeface="ＭＳ Ｐゴシック" panose="020B0600070205080204" pitchFamily="34" charset="-128"/>
              </a:rPr>
              <a:t>Album</a:t>
            </a:r>
            <a:r>
              <a:rPr lang="en-US" altLang="en-US">
                <a:ea typeface="ＭＳ Ｐゴシック" panose="020B0600070205080204" pitchFamily="34" charset="-128"/>
              </a:rPr>
              <a:t> </a:t>
            </a:r>
            <a:r>
              <a:rPr lang="en-US" altLang="en-US">
                <a:solidFill>
                  <a:srgbClr val="FF7F00"/>
                </a:solidFill>
                <a:ea typeface="ＭＳ Ｐゴシック" panose="020B0600070205080204" pitchFamily="34" charset="-128"/>
              </a:rPr>
              <a:t>JOIN </a:t>
            </a:r>
            <a:r>
              <a:rPr lang="en-US" altLang="en-US">
                <a:solidFill>
                  <a:srgbClr val="FFFF00"/>
                </a:solidFill>
                <a:ea typeface="ＭＳ Ｐゴシック" panose="020B0600070205080204" pitchFamily="34" charset="-128"/>
              </a:rPr>
              <a:t>Artist</a:t>
            </a:r>
            <a:r>
              <a:rPr lang="en-US" altLang="en-US">
                <a:ea typeface="ＭＳ Ｐゴシック" panose="020B0600070205080204" pitchFamily="34" charset="-128"/>
              </a:rPr>
              <a:t> </a:t>
            </a:r>
            <a:r>
              <a:rPr lang="en-US" altLang="en-US">
                <a:solidFill>
                  <a:srgbClr val="FF7F00"/>
                </a:solidFill>
                <a:ea typeface="ＭＳ Ｐゴシック" panose="020B0600070205080204" pitchFamily="34" charset="-128"/>
              </a:rPr>
              <a:t>ON</a:t>
            </a:r>
          </a:p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>
                <a:ea typeface="ＭＳ Ｐゴシック" panose="020B0600070205080204" pitchFamily="34" charset="-128"/>
              </a:rPr>
              <a:t> </a:t>
            </a:r>
            <a:r>
              <a:rPr lang="en-US" altLang="en-US">
                <a:solidFill>
                  <a:srgbClr val="FF00FF"/>
                </a:solidFill>
                <a:ea typeface="ＭＳ Ｐゴシック" panose="020B0600070205080204" pitchFamily="34" charset="-128"/>
              </a:rPr>
              <a:t>Album.artist_id = Artist.artist_id</a:t>
            </a:r>
          </a:p>
        </p:txBody>
      </p:sp>
      <p:sp>
        <p:nvSpPr>
          <p:cNvPr id="58370" name="Rectangle 5">
            <a:extLst>
              <a:ext uri="{FF2B5EF4-FFF2-40B4-BE49-F238E27FC236}">
                <a16:creationId xmlns:a16="http://schemas.microsoft.com/office/drawing/2014/main" id="{9E894B5B-293F-ADFA-9ADE-01F02C0D89A6}"/>
              </a:ext>
            </a:extLst>
          </p:cNvPr>
          <p:cNvSpPr>
            <a:spLocks/>
          </p:cNvSpPr>
          <p:nvPr/>
        </p:nvSpPr>
        <p:spPr bwMode="auto">
          <a:xfrm>
            <a:off x="239713" y="7747000"/>
            <a:ext cx="3048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1pPr>
            <a:lvl2pPr marL="742950" indent="-28575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2pPr>
            <a:lvl3pPr marL="11430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3pPr>
            <a:lvl4pPr marL="16002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4pPr>
            <a:lvl5pPr marL="20574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5pPr>
            <a:lvl6pPr marL="25146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6pPr>
            <a:lvl7pPr marL="29718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7pPr>
            <a:lvl8pPr marL="34290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8pPr>
            <a:lvl9pPr marL="38862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>
                <a:solidFill>
                  <a:srgbClr val="00FF00"/>
                </a:solidFill>
                <a:ea typeface="ＭＳ Ｐゴシック" panose="020B0600070205080204" pitchFamily="34" charset="-128"/>
              </a:rPr>
              <a:t>What we want to see</a:t>
            </a:r>
          </a:p>
        </p:txBody>
      </p:sp>
      <p:sp>
        <p:nvSpPr>
          <p:cNvPr id="58371" name="Rectangle 6">
            <a:extLst>
              <a:ext uri="{FF2B5EF4-FFF2-40B4-BE49-F238E27FC236}">
                <a16:creationId xmlns:a16="http://schemas.microsoft.com/office/drawing/2014/main" id="{0BB94570-E5D9-E872-DBDB-686F04A15D28}"/>
              </a:ext>
            </a:extLst>
          </p:cNvPr>
          <p:cNvSpPr>
            <a:spLocks/>
          </p:cNvSpPr>
          <p:nvPr/>
        </p:nvSpPr>
        <p:spPr bwMode="auto">
          <a:xfrm>
            <a:off x="9678988" y="5113338"/>
            <a:ext cx="3363912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1pPr>
            <a:lvl2pPr marL="742950" indent="-28575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2pPr>
            <a:lvl3pPr marL="11430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3pPr>
            <a:lvl4pPr marL="16002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4pPr>
            <a:lvl5pPr marL="20574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5pPr>
            <a:lvl6pPr marL="25146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6pPr>
            <a:lvl7pPr marL="29718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7pPr>
            <a:lvl8pPr marL="34290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8pPr>
            <a:lvl9pPr marL="38862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>
                <a:solidFill>
                  <a:srgbClr val="FFFF00"/>
                </a:solidFill>
                <a:ea typeface="ＭＳ Ｐゴシック" panose="020B0600070205080204" pitchFamily="34" charset="-128"/>
              </a:rPr>
              <a:t>The tables that hold the data</a:t>
            </a:r>
          </a:p>
        </p:txBody>
      </p:sp>
      <p:sp>
        <p:nvSpPr>
          <p:cNvPr id="58372" name="Rectangle 7">
            <a:extLst>
              <a:ext uri="{FF2B5EF4-FFF2-40B4-BE49-F238E27FC236}">
                <a16:creationId xmlns:a16="http://schemas.microsoft.com/office/drawing/2014/main" id="{38D68FAC-602B-F976-E098-ACEA133B195B}"/>
              </a:ext>
            </a:extLst>
          </p:cNvPr>
          <p:cNvSpPr>
            <a:spLocks/>
          </p:cNvSpPr>
          <p:nvPr/>
        </p:nvSpPr>
        <p:spPr bwMode="auto">
          <a:xfrm>
            <a:off x="13042900" y="7747000"/>
            <a:ext cx="3048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1pPr>
            <a:lvl2pPr marL="742950" indent="-28575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2pPr>
            <a:lvl3pPr marL="11430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3pPr>
            <a:lvl4pPr marL="16002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4pPr>
            <a:lvl5pPr marL="20574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5pPr>
            <a:lvl6pPr marL="25146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6pPr>
            <a:lvl7pPr marL="29718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7pPr>
            <a:lvl8pPr marL="34290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8pPr>
            <a:lvl9pPr marL="38862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>
                <a:solidFill>
                  <a:srgbClr val="FF00FF"/>
                </a:solidFill>
                <a:ea typeface="ＭＳ Ｐゴシック" panose="020B0600070205080204" pitchFamily="34" charset="-128"/>
              </a:rPr>
              <a:t>How the tables are linked</a:t>
            </a:r>
          </a:p>
        </p:txBody>
      </p:sp>
      <p:sp>
        <p:nvSpPr>
          <p:cNvPr id="58373" name="Line 8">
            <a:extLst>
              <a:ext uri="{FF2B5EF4-FFF2-40B4-BE49-F238E27FC236}">
                <a16:creationId xmlns:a16="http://schemas.microsoft.com/office/drawing/2014/main" id="{6E64AB0E-7CB3-64E3-3AB6-06A103148D4A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11583988" y="6332538"/>
            <a:ext cx="457200" cy="762000"/>
          </a:xfrm>
          <a:prstGeom prst="line">
            <a:avLst/>
          </a:prstGeom>
          <a:noFill/>
          <a:ln w="101600">
            <a:solidFill>
              <a:srgbClr val="FFFF00"/>
            </a:solidFill>
            <a:miter lim="800000"/>
            <a:headEnd type="stealth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8374" name="Line 9">
            <a:extLst>
              <a:ext uri="{FF2B5EF4-FFF2-40B4-BE49-F238E27FC236}">
                <a16:creationId xmlns:a16="http://schemas.microsoft.com/office/drawing/2014/main" id="{8939F0BB-23C8-0008-AF27-23E86E4F84D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983788" y="6256338"/>
            <a:ext cx="762000" cy="838200"/>
          </a:xfrm>
          <a:prstGeom prst="line">
            <a:avLst/>
          </a:prstGeom>
          <a:noFill/>
          <a:ln w="101600">
            <a:solidFill>
              <a:srgbClr val="FFFF00"/>
            </a:solidFill>
            <a:miter lim="800000"/>
            <a:headEnd type="stealth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58375" name="Picture 15" descr="mamp-music-insert-artist-done.png">
            <a:extLst>
              <a:ext uri="{FF2B5EF4-FFF2-40B4-BE49-F238E27FC236}">
                <a16:creationId xmlns:a16="http://schemas.microsoft.com/office/drawing/2014/main" id="{67EDEC76-51AB-4FBF-E659-C539B008A8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08" t="59180" r="53169" b="27621"/>
          <a:stretch>
            <a:fillRect/>
          </a:stretch>
        </p:blipFill>
        <p:spPr bwMode="auto">
          <a:xfrm>
            <a:off x="9831388" y="3454400"/>
            <a:ext cx="5443537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8376" name="Picture 14" descr="mamp-music-insert-album-done.png">
            <a:extLst>
              <a:ext uri="{FF2B5EF4-FFF2-40B4-BE49-F238E27FC236}">
                <a16:creationId xmlns:a16="http://schemas.microsoft.com/office/drawing/2014/main" id="{53C76F14-0A23-DC23-B216-6A9311D48D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94" t="59361" r="41479" b="27544"/>
          <a:stretch>
            <a:fillRect/>
          </a:stretch>
        </p:blipFill>
        <p:spPr bwMode="auto">
          <a:xfrm>
            <a:off x="4876800" y="1320800"/>
            <a:ext cx="7524750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8377" name="Line 7">
            <a:extLst>
              <a:ext uri="{FF2B5EF4-FFF2-40B4-BE49-F238E27FC236}">
                <a16:creationId xmlns:a16="http://schemas.microsoft.com/office/drawing/2014/main" id="{EE22BB3E-DCE3-29ED-5141-AA06313296F7}"/>
              </a:ext>
            </a:extLst>
          </p:cNvPr>
          <p:cNvSpPr>
            <a:spLocks noChangeShapeType="1"/>
          </p:cNvSpPr>
          <p:nvPr/>
        </p:nvSpPr>
        <p:spPr bwMode="auto">
          <a:xfrm rot="10800000">
            <a:off x="11888788" y="2616200"/>
            <a:ext cx="1066800" cy="838200"/>
          </a:xfrm>
          <a:prstGeom prst="line">
            <a:avLst/>
          </a:prstGeom>
          <a:noFill/>
          <a:ln w="101600">
            <a:solidFill>
              <a:srgbClr val="FF00FF"/>
            </a:solidFill>
            <a:miter lim="800000"/>
            <a:headEnd type="stealth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58378" name="Picture 2" descr="mamp-join-small.png">
            <a:extLst>
              <a:ext uri="{FF2B5EF4-FFF2-40B4-BE49-F238E27FC236}">
                <a16:creationId xmlns:a16="http://schemas.microsoft.com/office/drawing/2014/main" id="{6FCB98B0-BA93-0661-E3CD-BB13480310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42" t="56917" r="62453" b="31609"/>
          <a:stretch>
            <a:fillRect/>
          </a:stretch>
        </p:blipFill>
        <p:spPr bwMode="auto">
          <a:xfrm>
            <a:off x="990600" y="3817938"/>
            <a:ext cx="6657975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65" name="Group 1">
            <a:extLst>
              <a:ext uri="{FF2B5EF4-FFF2-40B4-BE49-F238E27FC236}">
                <a16:creationId xmlns:a16="http://schemas.microsoft.com/office/drawing/2014/main" id="{8D90A3E4-2EDF-7DC9-FFB4-A3A5A42F9D49}"/>
              </a:ext>
            </a:extLst>
          </p:cNvPr>
          <p:cNvGrpSpPr>
            <a:grpSpLocks/>
          </p:cNvGrpSpPr>
          <p:nvPr/>
        </p:nvGrpSpPr>
        <p:grpSpPr bwMode="auto">
          <a:xfrm>
            <a:off x="3248025" y="914400"/>
            <a:ext cx="9763125" cy="7721600"/>
            <a:chOff x="1400175" y="214313"/>
            <a:chExt cx="6129338" cy="4848225"/>
          </a:xfrm>
        </p:grpSpPr>
        <p:pic>
          <p:nvPicPr>
            <p:cNvPr id="11266" name="Picture 3" descr="Untitled.png">
              <a:extLst>
                <a:ext uri="{FF2B5EF4-FFF2-40B4-BE49-F238E27FC236}">
                  <a16:creationId xmlns:a16="http://schemas.microsoft.com/office/drawing/2014/main" id="{EE4A5789-6C99-6FF3-68E6-9391680D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00175" y="214313"/>
              <a:ext cx="6129338" cy="4848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267" name="TextBox 4">
              <a:extLst>
                <a:ext uri="{FF2B5EF4-FFF2-40B4-BE49-F238E27FC236}">
                  <a16:creationId xmlns:a16="http://schemas.microsoft.com/office/drawing/2014/main" id="{AD1FF0D5-0DF1-0868-8F97-3CEE1B61E7E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35998" y="4586088"/>
              <a:ext cx="1790962" cy="4056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ts val="3513"/>
                </a:spcBef>
                <a:buSzPct val="171000"/>
                <a:buFont typeface="Gill Sans" panose="020B0502020104020203" pitchFamily="34" charset="-79"/>
                <a:buChar char="•"/>
                <a:defRPr sz="3600">
                  <a:solidFill>
                    <a:schemeClr val="tx1"/>
                  </a:solidFill>
                  <a:latin typeface="Gill Sans" panose="020B0502020104020203" pitchFamily="34" charset="-79"/>
                  <a:ea typeface="ヒラギノ角ゴ ProN W3" charset="-128"/>
                  <a:sym typeface="Gill Sans" panose="020B0502020104020203" pitchFamily="34" charset="-79"/>
                </a:defRPr>
              </a:lvl1pPr>
              <a:lvl2pPr marL="742950" indent="-285750">
                <a:spcBef>
                  <a:spcPts val="3513"/>
                </a:spcBef>
                <a:buSzPct val="171000"/>
                <a:buFont typeface="Gill Sans" panose="020B0502020104020203" pitchFamily="34" charset="-79"/>
                <a:buChar char="•"/>
                <a:defRPr sz="3600">
                  <a:solidFill>
                    <a:schemeClr val="tx1"/>
                  </a:solidFill>
                  <a:latin typeface="Gill Sans" panose="020B0502020104020203" pitchFamily="34" charset="-79"/>
                  <a:ea typeface="ヒラギノ角ゴ ProN W3" charset="-128"/>
                  <a:sym typeface="Gill Sans" panose="020B0502020104020203" pitchFamily="34" charset="-79"/>
                </a:defRPr>
              </a:lvl2pPr>
              <a:lvl3pPr marL="1143000" indent="-228600">
                <a:spcBef>
                  <a:spcPts val="3513"/>
                </a:spcBef>
                <a:buSzPct val="171000"/>
                <a:buFont typeface="Gill Sans" panose="020B0502020104020203" pitchFamily="34" charset="-79"/>
                <a:buChar char="•"/>
                <a:defRPr sz="3600">
                  <a:solidFill>
                    <a:schemeClr val="tx1"/>
                  </a:solidFill>
                  <a:latin typeface="Gill Sans" panose="020B0502020104020203" pitchFamily="34" charset="-79"/>
                  <a:ea typeface="ヒラギノ角ゴ ProN W3" charset="-128"/>
                  <a:sym typeface="Gill Sans" panose="020B0502020104020203" pitchFamily="34" charset="-79"/>
                </a:defRPr>
              </a:lvl3pPr>
              <a:lvl4pPr marL="1600200" indent="-228600">
                <a:spcBef>
                  <a:spcPts val="3513"/>
                </a:spcBef>
                <a:buSzPct val="171000"/>
                <a:buFont typeface="Gill Sans" panose="020B0502020104020203" pitchFamily="34" charset="-79"/>
                <a:buChar char="•"/>
                <a:defRPr sz="3600">
                  <a:solidFill>
                    <a:schemeClr val="tx1"/>
                  </a:solidFill>
                  <a:latin typeface="Gill Sans" panose="020B0502020104020203" pitchFamily="34" charset="-79"/>
                  <a:ea typeface="ヒラギノ角ゴ ProN W3" charset="-128"/>
                  <a:sym typeface="Gill Sans" panose="020B0502020104020203" pitchFamily="34" charset="-79"/>
                </a:defRPr>
              </a:lvl4pPr>
              <a:lvl5pPr marL="2057400" indent="-228600">
                <a:spcBef>
                  <a:spcPts val="3513"/>
                </a:spcBef>
                <a:buSzPct val="171000"/>
                <a:buFont typeface="Gill Sans" panose="020B0502020104020203" pitchFamily="34" charset="-79"/>
                <a:buChar char="•"/>
                <a:defRPr sz="3600">
                  <a:solidFill>
                    <a:schemeClr val="tx1"/>
                  </a:solidFill>
                  <a:latin typeface="Gill Sans" panose="020B0502020104020203" pitchFamily="34" charset="-79"/>
                  <a:ea typeface="ヒラギノ角ゴ ProN W3" charset="-128"/>
                  <a:sym typeface="Gill Sans" panose="020B0502020104020203" pitchFamily="34" charset="-79"/>
                </a:defRPr>
              </a:lvl5pPr>
              <a:lvl6pPr marL="2514600" indent="-228600" eaLnBrk="0" fontAlgn="base" hangingPunct="0">
                <a:spcBef>
                  <a:spcPts val="3513"/>
                </a:spcBef>
                <a:spcAft>
                  <a:spcPct val="0"/>
                </a:spcAft>
                <a:buSzPct val="171000"/>
                <a:buFont typeface="Gill Sans" panose="020B0502020104020203" pitchFamily="34" charset="-79"/>
                <a:buChar char="•"/>
                <a:defRPr sz="3600">
                  <a:solidFill>
                    <a:schemeClr val="tx1"/>
                  </a:solidFill>
                  <a:latin typeface="Gill Sans" panose="020B0502020104020203" pitchFamily="34" charset="-79"/>
                  <a:ea typeface="ヒラギノ角ゴ ProN W3" charset="-128"/>
                  <a:sym typeface="Gill Sans" panose="020B0502020104020203" pitchFamily="34" charset="-79"/>
                </a:defRPr>
              </a:lvl6pPr>
              <a:lvl7pPr marL="2971800" indent="-228600" eaLnBrk="0" fontAlgn="base" hangingPunct="0">
                <a:spcBef>
                  <a:spcPts val="3513"/>
                </a:spcBef>
                <a:spcAft>
                  <a:spcPct val="0"/>
                </a:spcAft>
                <a:buSzPct val="171000"/>
                <a:buFont typeface="Gill Sans" panose="020B0502020104020203" pitchFamily="34" charset="-79"/>
                <a:buChar char="•"/>
                <a:defRPr sz="3600">
                  <a:solidFill>
                    <a:schemeClr val="tx1"/>
                  </a:solidFill>
                  <a:latin typeface="Gill Sans" panose="020B0502020104020203" pitchFamily="34" charset="-79"/>
                  <a:ea typeface="ヒラギノ角ゴ ProN W3" charset="-128"/>
                  <a:sym typeface="Gill Sans" panose="020B0502020104020203" pitchFamily="34" charset="-79"/>
                </a:defRPr>
              </a:lvl7pPr>
              <a:lvl8pPr marL="3429000" indent="-228600" eaLnBrk="0" fontAlgn="base" hangingPunct="0">
                <a:spcBef>
                  <a:spcPts val="3513"/>
                </a:spcBef>
                <a:spcAft>
                  <a:spcPct val="0"/>
                </a:spcAft>
                <a:buSzPct val="171000"/>
                <a:buFont typeface="Gill Sans" panose="020B0502020104020203" pitchFamily="34" charset="-79"/>
                <a:buChar char="•"/>
                <a:defRPr sz="3600">
                  <a:solidFill>
                    <a:schemeClr val="tx1"/>
                  </a:solidFill>
                  <a:latin typeface="Gill Sans" panose="020B0502020104020203" pitchFamily="34" charset="-79"/>
                  <a:ea typeface="ヒラギノ角ゴ ProN W3" charset="-128"/>
                  <a:sym typeface="Gill Sans" panose="020B0502020104020203" pitchFamily="34" charset="-79"/>
                </a:defRPr>
              </a:lvl8pPr>
              <a:lvl9pPr marL="3886200" indent="-228600" eaLnBrk="0" fontAlgn="base" hangingPunct="0">
                <a:spcBef>
                  <a:spcPts val="3513"/>
                </a:spcBef>
                <a:spcAft>
                  <a:spcPct val="0"/>
                </a:spcAft>
                <a:buSzPct val="171000"/>
                <a:buFont typeface="Gill Sans" panose="020B0502020104020203" pitchFamily="34" charset="-79"/>
                <a:buChar char="•"/>
                <a:defRPr sz="3600">
                  <a:solidFill>
                    <a:schemeClr val="tx1"/>
                  </a:solidFill>
                  <a:latin typeface="Gill Sans" panose="020B0502020104020203" pitchFamily="34" charset="-79"/>
                  <a:ea typeface="ヒラギノ角ゴ ProN W3" charset="-128"/>
                  <a:sym typeface="Gill Sans" panose="020B0502020104020203" pitchFamily="34" charset="-79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Tx/>
                <a:buNone/>
              </a:pPr>
              <a:r>
                <a:rPr lang="en-US" altLang="en-US">
                  <a:solidFill>
                    <a:schemeClr val="accent2"/>
                  </a:solidFill>
                </a:rPr>
                <a:t>www.tsugi.org</a:t>
              </a:r>
            </a:p>
          </p:txBody>
        </p:sp>
      </p:grpSp>
    </p:spTree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3" name="Picture 1" descr="mamp-join-small-detail.png">
            <a:extLst>
              <a:ext uri="{FF2B5EF4-FFF2-40B4-BE49-F238E27FC236}">
                <a16:creationId xmlns:a16="http://schemas.microsoft.com/office/drawing/2014/main" id="{7D75CA77-F630-B4C9-F6B0-B51CA98A42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86" t="56636" r="47134" b="31438"/>
          <a:stretch>
            <a:fillRect/>
          </a:stretch>
        </p:blipFill>
        <p:spPr bwMode="auto">
          <a:xfrm>
            <a:off x="3479800" y="4540250"/>
            <a:ext cx="9297988" cy="1878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394" name="Picture 14" descr="mamp-music-insert-album-done.png">
            <a:extLst>
              <a:ext uri="{FF2B5EF4-FFF2-40B4-BE49-F238E27FC236}">
                <a16:creationId xmlns:a16="http://schemas.microsoft.com/office/drawing/2014/main" id="{9E4C835B-8048-25BB-E241-CBCB4438B9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94" t="59361" r="41479" b="27544"/>
          <a:stretch>
            <a:fillRect/>
          </a:stretch>
        </p:blipFill>
        <p:spPr bwMode="auto">
          <a:xfrm>
            <a:off x="889000" y="1219200"/>
            <a:ext cx="7524750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395" name="Picture 15" descr="mamp-music-insert-artist-done.png">
            <a:extLst>
              <a:ext uri="{FF2B5EF4-FFF2-40B4-BE49-F238E27FC236}">
                <a16:creationId xmlns:a16="http://schemas.microsoft.com/office/drawing/2014/main" id="{A66A23F3-4668-DAA2-1AB9-25A6443247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08" t="59180" r="53169" b="27621"/>
          <a:stretch>
            <a:fillRect/>
          </a:stretch>
        </p:blipFill>
        <p:spPr bwMode="auto">
          <a:xfrm>
            <a:off x="9212263" y="1185863"/>
            <a:ext cx="5445125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9396" name="Rectangle 2">
            <a:extLst>
              <a:ext uri="{FF2B5EF4-FFF2-40B4-BE49-F238E27FC236}">
                <a16:creationId xmlns:a16="http://schemas.microsoft.com/office/drawing/2014/main" id="{CF7B6B50-2851-3D83-B1FC-3B251359EB59}"/>
              </a:ext>
            </a:extLst>
          </p:cNvPr>
          <p:cNvSpPr>
            <a:spLocks/>
          </p:cNvSpPr>
          <p:nvPr/>
        </p:nvSpPr>
        <p:spPr bwMode="auto">
          <a:xfrm>
            <a:off x="736600" y="6875463"/>
            <a:ext cx="14722475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1pPr>
            <a:lvl2pPr marL="742950" indent="-28575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2pPr>
            <a:lvl3pPr marL="11430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3pPr>
            <a:lvl4pPr marL="16002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4pPr>
            <a:lvl5pPr marL="20574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5pPr>
            <a:lvl6pPr marL="25146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6pPr>
            <a:lvl7pPr marL="29718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7pPr>
            <a:lvl8pPr marL="34290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8pPr>
            <a:lvl9pPr marL="38862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 sz="4300">
                <a:solidFill>
                  <a:srgbClr val="FF7F00"/>
                </a:solidFill>
                <a:ea typeface="ＭＳ Ｐゴシック" panose="020B0600070205080204" pitchFamily="34" charset="-128"/>
              </a:rPr>
              <a:t>SELECT </a:t>
            </a:r>
            <a:r>
              <a:rPr lang="en-US" altLang="en-US" sz="4300">
                <a:solidFill>
                  <a:srgbClr val="00FF00"/>
                </a:solidFill>
                <a:ea typeface="ＭＳ Ｐゴシック" panose="020B0600070205080204" pitchFamily="34" charset="-128"/>
              </a:rPr>
              <a:t>Album.title, Album.artist_id, </a:t>
            </a:r>
            <a:r>
              <a:rPr lang="en-US" altLang="en-US" sz="4300">
                <a:solidFill>
                  <a:srgbClr val="00FFFF"/>
                </a:solidFill>
                <a:ea typeface="ＭＳ Ｐゴシック" panose="020B0600070205080204" pitchFamily="34" charset="-128"/>
              </a:rPr>
              <a:t>Artist.artist_id,Artist.name </a:t>
            </a:r>
          </a:p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 sz="4300">
                <a:solidFill>
                  <a:srgbClr val="FF7F00"/>
                </a:solidFill>
                <a:ea typeface="ＭＳ Ｐゴシック" panose="020B0600070205080204" pitchFamily="34" charset="-128"/>
              </a:rPr>
              <a:t>FROM </a:t>
            </a:r>
            <a:r>
              <a:rPr lang="en-US" altLang="en-US" sz="4300">
                <a:solidFill>
                  <a:srgbClr val="FFFF00"/>
                </a:solidFill>
                <a:ea typeface="ＭＳ Ｐゴシック" panose="020B0600070205080204" pitchFamily="34" charset="-128"/>
              </a:rPr>
              <a:t>Album</a:t>
            </a:r>
            <a:r>
              <a:rPr lang="en-US" altLang="en-US" sz="4300">
                <a:ea typeface="ＭＳ Ｐゴシック" panose="020B0600070205080204" pitchFamily="34" charset="-128"/>
              </a:rPr>
              <a:t> </a:t>
            </a:r>
            <a:r>
              <a:rPr lang="en-US" altLang="en-US" sz="4300">
                <a:solidFill>
                  <a:srgbClr val="FF7F00"/>
                </a:solidFill>
                <a:ea typeface="ＭＳ Ｐゴシック" panose="020B0600070205080204" pitchFamily="34" charset="-128"/>
              </a:rPr>
              <a:t>JOIN </a:t>
            </a:r>
            <a:r>
              <a:rPr lang="en-US" altLang="en-US" sz="4300">
                <a:solidFill>
                  <a:srgbClr val="FFFF00"/>
                </a:solidFill>
                <a:ea typeface="ＭＳ Ｐゴシック" panose="020B0600070205080204" pitchFamily="34" charset="-128"/>
              </a:rPr>
              <a:t>Artist</a:t>
            </a:r>
            <a:r>
              <a:rPr lang="en-US" altLang="en-US" sz="4300">
                <a:ea typeface="ＭＳ Ｐゴシック" panose="020B0600070205080204" pitchFamily="34" charset="-128"/>
              </a:rPr>
              <a:t> </a:t>
            </a:r>
            <a:r>
              <a:rPr lang="en-US" altLang="en-US" sz="4300">
                <a:solidFill>
                  <a:srgbClr val="FF7F00"/>
                </a:solidFill>
                <a:ea typeface="ＭＳ Ｐゴシック" panose="020B0600070205080204" pitchFamily="34" charset="-128"/>
              </a:rPr>
              <a:t>ON </a:t>
            </a:r>
            <a:r>
              <a:rPr lang="en-US" altLang="en-US" sz="4300">
                <a:solidFill>
                  <a:srgbClr val="FF00FF"/>
                </a:solidFill>
                <a:ea typeface="ＭＳ Ｐゴシック" panose="020B0600070205080204" pitchFamily="34" charset="-128"/>
              </a:rPr>
              <a:t>Album.artist_id = Artist.artist_id</a:t>
            </a:r>
          </a:p>
        </p:txBody>
      </p:sp>
      <p:sp>
        <p:nvSpPr>
          <p:cNvPr id="59397" name="Rectangle 3">
            <a:extLst>
              <a:ext uri="{FF2B5EF4-FFF2-40B4-BE49-F238E27FC236}">
                <a16:creationId xmlns:a16="http://schemas.microsoft.com/office/drawing/2014/main" id="{161A9C88-924D-A60E-AD64-D1EF324C8446}"/>
              </a:ext>
            </a:extLst>
          </p:cNvPr>
          <p:cNvSpPr>
            <a:spLocks/>
          </p:cNvSpPr>
          <p:nvPr/>
        </p:nvSpPr>
        <p:spPr bwMode="auto">
          <a:xfrm>
            <a:off x="3062288" y="3756025"/>
            <a:ext cx="10915650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1pPr>
            <a:lvl2pPr marL="742950" indent="-28575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2pPr>
            <a:lvl3pPr marL="11430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3pPr>
            <a:lvl4pPr marL="16002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4pPr>
            <a:lvl5pPr marL="20574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5pPr>
            <a:lvl6pPr marL="25146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6pPr>
            <a:lvl7pPr marL="29718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7pPr>
            <a:lvl8pPr marL="34290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8pPr>
            <a:lvl9pPr marL="38862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>
                <a:solidFill>
                  <a:srgbClr val="00FF00"/>
                </a:solidFill>
                <a:ea typeface="ＭＳ Ｐゴシック" panose="020B0600070205080204" pitchFamily="34" charset="-128"/>
              </a:rPr>
              <a:t>Album.title   Album.artist_id   </a:t>
            </a:r>
            <a:r>
              <a:rPr lang="en-US" altLang="en-US">
                <a:solidFill>
                  <a:srgbClr val="00FFFF"/>
                </a:solidFill>
                <a:ea typeface="ＭＳ Ｐゴシック" panose="020B0600070205080204" pitchFamily="34" charset="-128"/>
              </a:rPr>
              <a:t>Artist.artist_id   Artist.name</a:t>
            </a:r>
          </a:p>
        </p:txBody>
      </p:sp>
      <p:sp>
        <p:nvSpPr>
          <p:cNvPr id="59398" name="Line 4">
            <a:extLst>
              <a:ext uri="{FF2B5EF4-FFF2-40B4-BE49-F238E27FC236}">
                <a16:creationId xmlns:a16="http://schemas.microsoft.com/office/drawing/2014/main" id="{CD25D867-1641-3325-A5D3-2F46DE6EBBB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510588" y="5530850"/>
            <a:ext cx="1371600" cy="0"/>
          </a:xfrm>
          <a:prstGeom prst="line">
            <a:avLst/>
          </a:prstGeom>
          <a:noFill/>
          <a:ln w="76200">
            <a:solidFill>
              <a:srgbClr val="FF00FF"/>
            </a:solidFill>
            <a:miter lim="800000"/>
            <a:headEnd type="stealth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9399" name="Freeform 7">
            <a:extLst>
              <a:ext uri="{FF2B5EF4-FFF2-40B4-BE49-F238E27FC236}">
                <a16:creationId xmlns:a16="http://schemas.microsoft.com/office/drawing/2014/main" id="{EE708666-529A-86FF-C4F7-FDEF576CE826}"/>
              </a:ext>
            </a:extLst>
          </p:cNvPr>
          <p:cNvSpPr>
            <a:spLocks/>
          </p:cNvSpPr>
          <p:nvPr/>
        </p:nvSpPr>
        <p:spPr bwMode="auto">
          <a:xfrm>
            <a:off x="8281988" y="2268538"/>
            <a:ext cx="4318000" cy="935037"/>
          </a:xfrm>
          <a:custGeom>
            <a:avLst/>
            <a:gdLst>
              <a:gd name="T0" fmla="*/ 0 w 21600"/>
              <a:gd name="T1" fmla="*/ 2147483646 h 21600"/>
              <a:gd name="T2" fmla="*/ 2147483646 w 21600"/>
              <a:gd name="T3" fmla="*/ 2147483646 h 21600"/>
              <a:gd name="T4" fmla="*/ 2147483646 w 21600"/>
              <a:gd name="T5" fmla="*/ 0 h 216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600" h="21600">
                <a:moveTo>
                  <a:pt x="0" y="6433"/>
                </a:moveTo>
                <a:lnTo>
                  <a:pt x="14099" y="21600"/>
                </a:lnTo>
                <a:lnTo>
                  <a:pt x="21600" y="0"/>
                </a:lnTo>
              </a:path>
            </a:pathLst>
          </a:custGeom>
          <a:noFill/>
          <a:ln w="88900" cap="flat">
            <a:solidFill>
              <a:srgbClr val="FF00FF"/>
            </a:solidFill>
            <a:prstDash val="solid"/>
            <a:miter lim="800000"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</p:spTree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Shape 832">
            <a:extLst>
              <a:ext uri="{FF2B5EF4-FFF2-40B4-BE49-F238E27FC236}">
                <a16:creationId xmlns:a16="http://schemas.microsoft.com/office/drawing/2014/main" id="{D4A04A08-CD63-4188-7ADF-68B7CF2E8A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93263" y="2268538"/>
            <a:ext cx="6664325" cy="412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1pPr>
            <a:lvl2pPr marL="742950" indent="-285750"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2pPr>
            <a:lvl3pPr marL="1143000" indent="-228600"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3pPr>
            <a:lvl4pPr marL="1600200" indent="-228600"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4pPr>
            <a:lvl5pPr marL="2057400" indent="-228600"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9pPr>
          </a:lstStyle>
          <a:p>
            <a:pPr>
              <a:buClr>
                <a:srgbClr val="FF7F00"/>
              </a:buClr>
              <a:buSzPct val="25000"/>
              <a:buFont typeface="Cabin" charset="0"/>
              <a:buNone/>
            </a:pPr>
            <a:r>
              <a:rPr lang="en-US" altLang="en-US" sz="4300">
                <a:solidFill>
                  <a:srgbClr val="FF6600"/>
                </a:solidFill>
                <a:latin typeface="Arial" panose="020B0604020202020204" pitchFamily="34" charset="0"/>
                <a:sym typeface="Cabin" charset="0"/>
              </a:rPr>
              <a:t>SELECT</a:t>
            </a:r>
            <a:r>
              <a:rPr lang="en-US" altLang="en-US" sz="4300">
                <a:latin typeface="Arial" panose="020B0604020202020204" pitchFamily="34" charset="0"/>
                <a:sym typeface="Cabin" charset="0"/>
              </a:rPr>
              <a:t> </a:t>
            </a:r>
            <a:r>
              <a:rPr lang="en-US" altLang="en-US" sz="4300">
                <a:solidFill>
                  <a:srgbClr val="00FF00"/>
                </a:solidFill>
                <a:latin typeface="Arial" panose="020B0604020202020204" pitchFamily="34" charset="0"/>
                <a:sym typeface="Cabin" charset="0"/>
              </a:rPr>
              <a:t>Track.title, </a:t>
            </a:r>
          </a:p>
          <a:p>
            <a:pPr>
              <a:buClr>
                <a:srgbClr val="FF7F00"/>
              </a:buClr>
              <a:buSzPct val="25000"/>
              <a:buFont typeface="Cabin" charset="0"/>
              <a:buNone/>
            </a:pPr>
            <a:r>
              <a:rPr lang="en-US" altLang="en-US" sz="4300">
                <a:solidFill>
                  <a:srgbClr val="00FF00"/>
                </a:solidFill>
                <a:latin typeface="Arial" panose="020B0604020202020204" pitchFamily="34" charset="0"/>
                <a:sym typeface="Cabin" charset="0"/>
              </a:rPr>
              <a:t>    Track.genre_id, </a:t>
            </a:r>
          </a:p>
          <a:p>
            <a:pPr>
              <a:buClr>
                <a:srgbClr val="FF7F00"/>
              </a:buClr>
              <a:buSzPct val="25000"/>
              <a:buFont typeface="Cabin" charset="0"/>
              <a:buNone/>
            </a:pPr>
            <a:r>
              <a:rPr lang="en-US" altLang="en-US" sz="4300">
                <a:solidFill>
                  <a:srgbClr val="00FF00"/>
                </a:solidFill>
                <a:latin typeface="Arial" panose="020B0604020202020204" pitchFamily="34" charset="0"/>
                <a:sym typeface="Cabin" charset="0"/>
              </a:rPr>
              <a:t>    Genre.genre_id, </a:t>
            </a:r>
          </a:p>
          <a:p>
            <a:pPr>
              <a:buClr>
                <a:srgbClr val="FF7F00"/>
              </a:buClr>
              <a:buSzPct val="25000"/>
              <a:buFont typeface="Cabin" charset="0"/>
              <a:buNone/>
            </a:pPr>
            <a:r>
              <a:rPr lang="en-US" altLang="en-US" sz="4300">
                <a:solidFill>
                  <a:srgbClr val="00FF00"/>
                </a:solidFill>
                <a:latin typeface="Arial" panose="020B0604020202020204" pitchFamily="34" charset="0"/>
                <a:sym typeface="Cabin" charset="0"/>
              </a:rPr>
              <a:t>   Genre.name </a:t>
            </a:r>
          </a:p>
          <a:p>
            <a:pPr>
              <a:buClr>
                <a:srgbClr val="FF7F00"/>
              </a:buClr>
              <a:buSzPct val="25000"/>
              <a:buFont typeface="Cabin" charset="0"/>
              <a:buNone/>
            </a:pPr>
            <a:r>
              <a:rPr lang="en-US" altLang="en-US" sz="4300">
                <a:solidFill>
                  <a:srgbClr val="FF6600"/>
                </a:solidFill>
                <a:latin typeface="Arial" panose="020B0604020202020204" pitchFamily="34" charset="0"/>
                <a:sym typeface="Cabin" charset="0"/>
              </a:rPr>
              <a:t>FROM</a:t>
            </a:r>
            <a:r>
              <a:rPr lang="en-US" altLang="en-US" sz="4300">
                <a:latin typeface="Arial" panose="020B0604020202020204" pitchFamily="34" charset="0"/>
                <a:sym typeface="Cabin" charset="0"/>
              </a:rPr>
              <a:t> </a:t>
            </a:r>
            <a:r>
              <a:rPr lang="en-US" altLang="en-US" sz="4300">
                <a:solidFill>
                  <a:srgbClr val="FFFF00"/>
                </a:solidFill>
                <a:latin typeface="Arial" panose="020B0604020202020204" pitchFamily="34" charset="0"/>
                <a:sym typeface="Cabin" charset="0"/>
              </a:rPr>
              <a:t>Track</a:t>
            </a:r>
            <a:r>
              <a:rPr lang="en-US" altLang="en-US" sz="4300">
                <a:latin typeface="Arial" panose="020B0604020202020204" pitchFamily="34" charset="0"/>
                <a:sym typeface="Cabin" charset="0"/>
              </a:rPr>
              <a:t> </a:t>
            </a:r>
            <a:r>
              <a:rPr lang="en-US" altLang="en-US" sz="4300">
                <a:solidFill>
                  <a:srgbClr val="FF6600"/>
                </a:solidFill>
                <a:latin typeface="Arial" panose="020B0604020202020204" pitchFamily="34" charset="0"/>
                <a:sym typeface="Cabin" charset="0"/>
              </a:rPr>
              <a:t>JOIN</a:t>
            </a:r>
            <a:r>
              <a:rPr lang="en-US" altLang="en-US" sz="4300">
                <a:latin typeface="Arial" panose="020B0604020202020204" pitchFamily="34" charset="0"/>
                <a:sym typeface="Cabin" charset="0"/>
              </a:rPr>
              <a:t> </a:t>
            </a:r>
            <a:r>
              <a:rPr lang="en-US" altLang="en-US" sz="4300">
                <a:solidFill>
                  <a:srgbClr val="FFFF00"/>
                </a:solidFill>
                <a:latin typeface="Arial" panose="020B0604020202020204" pitchFamily="34" charset="0"/>
                <a:sym typeface="Cabin" charset="0"/>
              </a:rPr>
              <a:t>Gen</a:t>
            </a:r>
            <a:r>
              <a:rPr lang="en-US" altLang="en-US" sz="4400">
                <a:solidFill>
                  <a:srgbClr val="FFFF00"/>
                </a:solidFill>
                <a:latin typeface="Arial" panose="020B0604020202020204" pitchFamily="34" charset="0"/>
                <a:sym typeface="Cabin" charset="0"/>
              </a:rPr>
              <a:t>re   </a:t>
            </a:r>
          </a:p>
        </p:txBody>
      </p:sp>
      <p:sp>
        <p:nvSpPr>
          <p:cNvPr id="60418" name="Shape 836">
            <a:extLst>
              <a:ext uri="{FF2B5EF4-FFF2-40B4-BE49-F238E27FC236}">
                <a16:creationId xmlns:a16="http://schemas.microsoft.com/office/drawing/2014/main" id="{A953DE25-0C38-40D2-EDE2-F9FC9BA56A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5975" y="7010400"/>
            <a:ext cx="15441613" cy="1146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3" tIns="45689" rIns="91423" bIns="45689"/>
          <a:lstStyle>
            <a:lvl1pPr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1pPr>
            <a:lvl2pPr marL="742950" indent="-285750"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2pPr>
            <a:lvl3pPr marL="1143000" indent="-228600"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3pPr>
            <a:lvl4pPr marL="1600200" indent="-228600"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4pPr>
            <a:lvl5pPr marL="2057400" indent="-228600"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9pPr>
          </a:lstStyle>
          <a:p>
            <a:pPr>
              <a:buClr>
                <a:srgbClr val="FFFFFF"/>
              </a:buClr>
              <a:buSzPct val="25000"/>
              <a:buFont typeface="Arial" panose="020B0604020202020204" pitchFamily="34" charset="0"/>
              <a:buNone/>
            </a:pPr>
            <a:r>
              <a:rPr lang="en-US" altLang="en-US" sz="3200">
                <a:latin typeface="Arial" panose="020B0604020202020204" pitchFamily="34" charset="0"/>
                <a:sym typeface="Arial" panose="020B0604020202020204" pitchFamily="34" charset="0"/>
              </a:rPr>
              <a:t>Joining two tables without an </a:t>
            </a:r>
            <a:r>
              <a:rPr lang="en-US" altLang="en-US" sz="3200">
                <a:solidFill>
                  <a:srgbClr val="FF6600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ON</a:t>
            </a:r>
            <a:r>
              <a:rPr lang="en-US" altLang="en-US" sz="3200">
                <a:latin typeface="Arial" panose="020B0604020202020204" pitchFamily="34" charset="0"/>
                <a:sym typeface="Arial" panose="020B0604020202020204" pitchFamily="34" charset="0"/>
              </a:rPr>
              <a:t> clause gives all possible combinations of rows.</a:t>
            </a:r>
          </a:p>
        </p:txBody>
      </p:sp>
      <p:pic>
        <p:nvPicPr>
          <p:cNvPr id="60419" name="Picture 1">
            <a:extLst>
              <a:ext uri="{FF2B5EF4-FFF2-40B4-BE49-F238E27FC236}">
                <a16:creationId xmlns:a16="http://schemas.microsoft.com/office/drawing/2014/main" id="{713A9317-9F1B-DC8C-D891-9B0EBC6CC5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800" y="2133600"/>
            <a:ext cx="8169275" cy="4606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65" name="Picture 16" descr="mamp-music-insert-genre-done.png">
            <a:extLst>
              <a:ext uri="{FF2B5EF4-FFF2-40B4-BE49-F238E27FC236}">
                <a16:creationId xmlns:a16="http://schemas.microsoft.com/office/drawing/2014/main" id="{A24C046F-67EE-81FA-BEA6-C91EFB62BB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48" t="59268" r="56369" b="28275"/>
          <a:stretch>
            <a:fillRect/>
          </a:stretch>
        </p:blipFill>
        <p:spPr bwMode="auto">
          <a:xfrm>
            <a:off x="9958388" y="4732338"/>
            <a:ext cx="5338762" cy="1512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466" name="Picture 13" descr="mamp-music-insert-track-done.png">
            <a:extLst>
              <a:ext uri="{FF2B5EF4-FFF2-40B4-BE49-F238E27FC236}">
                <a16:creationId xmlns:a16="http://schemas.microsoft.com/office/drawing/2014/main" id="{230D448B-82CB-D38F-BC40-396BFDDA68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14" t="59105" r="18999" b="20062"/>
          <a:stretch>
            <a:fillRect/>
          </a:stretch>
        </p:blipFill>
        <p:spPr bwMode="auto">
          <a:xfrm>
            <a:off x="2032000" y="1455738"/>
            <a:ext cx="12193588" cy="2430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467" name="Line 3">
            <a:extLst>
              <a:ext uri="{FF2B5EF4-FFF2-40B4-BE49-F238E27FC236}">
                <a16:creationId xmlns:a16="http://schemas.microsoft.com/office/drawing/2014/main" id="{948530D0-4DEC-FA4D-D56D-914F809BAE08}"/>
              </a:ext>
            </a:extLst>
          </p:cNvPr>
          <p:cNvSpPr>
            <a:spLocks noChangeShapeType="1"/>
          </p:cNvSpPr>
          <p:nvPr/>
        </p:nvSpPr>
        <p:spPr bwMode="auto">
          <a:xfrm rot="10800000" flipH="1">
            <a:off x="13615988" y="3741738"/>
            <a:ext cx="76200" cy="990600"/>
          </a:xfrm>
          <a:prstGeom prst="line">
            <a:avLst/>
          </a:prstGeom>
          <a:noFill/>
          <a:ln w="101600">
            <a:solidFill>
              <a:srgbClr val="FF00FF"/>
            </a:solidFill>
            <a:miter lim="800000"/>
            <a:headEnd type="stealth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2468" name="Rectangle 4">
            <a:extLst>
              <a:ext uri="{FF2B5EF4-FFF2-40B4-BE49-F238E27FC236}">
                <a16:creationId xmlns:a16="http://schemas.microsoft.com/office/drawing/2014/main" id="{939D4193-46DF-CA01-449B-BEF4F29BA913}"/>
              </a:ext>
            </a:extLst>
          </p:cNvPr>
          <p:cNvSpPr>
            <a:spLocks/>
          </p:cNvSpPr>
          <p:nvPr/>
        </p:nvSpPr>
        <p:spPr bwMode="auto">
          <a:xfrm>
            <a:off x="1047750" y="6934200"/>
            <a:ext cx="14125575" cy="1354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1pPr>
            <a:lvl2pPr marL="742950" indent="-28575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2pPr>
            <a:lvl3pPr marL="11430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3pPr>
            <a:lvl4pPr marL="16002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4pPr>
            <a:lvl5pPr marL="20574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5pPr>
            <a:lvl6pPr marL="25146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6pPr>
            <a:lvl7pPr marL="29718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7pPr>
            <a:lvl8pPr marL="34290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8pPr>
            <a:lvl9pPr marL="38862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 sz="4300">
                <a:solidFill>
                  <a:srgbClr val="FF7F00"/>
                </a:solidFill>
                <a:ea typeface="ＭＳ Ｐゴシック" panose="020B0600070205080204" pitchFamily="34" charset="-128"/>
              </a:rPr>
              <a:t>SELECT </a:t>
            </a:r>
            <a:r>
              <a:rPr lang="en-US" altLang="en-US" sz="4300">
                <a:solidFill>
                  <a:srgbClr val="00FF00"/>
                </a:solidFill>
                <a:ea typeface="ＭＳ Ｐゴシック" panose="020B0600070205080204" pitchFamily="34" charset="-128"/>
              </a:rPr>
              <a:t>Track.title, Genre.name</a:t>
            </a:r>
            <a:r>
              <a:rPr lang="en-US" altLang="en-US" sz="4300">
                <a:ea typeface="ＭＳ Ｐゴシック" panose="020B0600070205080204" pitchFamily="34" charset="-128"/>
              </a:rPr>
              <a:t> </a:t>
            </a:r>
            <a:r>
              <a:rPr lang="en-US" altLang="en-US" sz="4300">
                <a:solidFill>
                  <a:srgbClr val="FF7F00"/>
                </a:solidFill>
                <a:ea typeface="ＭＳ Ｐゴシック" panose="020B0600070205080204" pitchFamily="34" charset="-128"/>
              </a:rPr>
              <a:t>FROM </a:t>
            </a:r>
            <a:r>
              <a:rPr lang="en-US" altLang="en-US" sz="4300">
                <a:solidFill>
                  <a:srgbClr val="FFFF00"/>
                </a:solidFill>
                <a:ea typeface="ＭＳ Ｐゴシック" panose="020B0600070205080204" pitchFamily="34" charset="-128"/>
              </a:rPr>
              <a:t>Track</a:t>
            </a:r>
            <a:r>
              <a:rPr lang="en-US" altLang="en-US" sz="4300">
                <a:ea typeface="ＭＳ Ｐゴシック" panose="020B0600070205080204" pitchFamily="34" charset="-128"/>
              </a:rPr>
              <a:t> </a:t>
            </a:r>
            <a:r>
              <a:rPr lang="en-US" altLang="en-US" sz="4300">
                <a:solidFill>
                  <a:srgbClr val="FF7F00"/>
                </a:solidFill>
                <a:ea typeface="ＭＳ Ｐゴシック" panose="020B0600070205080204" pitchFamily="34" charset="-128"/>
              </a:rPr>
              <a:t>JOIN </a:t>
            </a:r>
            <a:r>
              <a:rPr lang="en-US" altLang="en-US" sz="4300">
                <a:solidFill>
                  <a:srgbClr val="FFFF00"/>
                </a:solidFill>
                <a:ea typeface="ＭＳ Ｐゴシック" panose="020B0600070205080204" pitchFamily="34" charset="-128"/>
              </a:rPr>
              <a:t>Genre</a:t>
            </a:r>
            <a:r>
              <a:rPr lang="en-US" altLang="en-US" sz="4300">
                <a:ea typeface="ＭＳ Ｐゴシック" panose="020B0600070205080204" pitchFamily="34" charset="-128"/>
              </a:rPr>
              <a:t> </a:t>
            </a:r>
          </a:p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 sz="4300">
                <a:solidFill>
                  <a:srgbClr val="FF7F00"/>
                </a:solidFill>
                <a:ea typeface="ＭＳ Ｐゴシック" panose="020B0600070205080204" pitchFamily="34" charset="-128"/>
              </a:rPr>
              <a:t>ON</a:t>
            </a:r>
            <a:r>
              <a:rPr lang="en-US" altLang="en-US" sz="4300">
                <a:ea typeface="ＭＳ Ｐゴシック" panose="020B0600070205080204" pitchFamily="34" charset="-128"/>
              </a:rPr>
              <a:t> </a:t>
            </a:r>
            <a:r>
              <a:rPr lang="en-US" altLang="en-US" sz="4300">
                <a:solidFill>
                  <a:srgbClr val="FF00FF"/>
                </a:solidFill>
                <a:ea typeface="ＭＳ Ｐゴシック" panose="020B0600070205080204" pitchFamily="34" charset="-128"/>
              </a:rPr>
              <a:t>Track.genre_id = Genre.genre_id</a:t>
            </a:r>
          </a:p>
        </p:txBody>
      </p:sp>
      <p:pic>
        <p:nvPicPr>
          <p:cNvPr id="62469" name="Picture 1">
            <a:extLst>
              <a:ext uri="{FF2B5EF4-FFF2-40B4-BE49-F238E27FC236}">
                <a16:creationId xmlns:a16="http://schemas.microsoft.com/office/drawing/2014/main" id="{727DCDFD-A2DC-14A0-C559-5AE50E4E16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4540250"/>
            <a:ext cx="3387725" cy="210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470" name="Line 3">
            <a:extLst>
              <a:ext uri="{FF2B5EF4-FFF2-40B4-BE49-F238E27FC236}">
                <a16:creationId xmlns:a16="http://schemas.microsoft.com/office/drawing/2014/main" id="{F2464780-BA1F-F3D3-88CD-1BC381F1A9D9}"/>
              </a:ext>
            </a:extLst>
          </p:cNvPr>
          <p:cNvSpPr>
            <a:spLocks noChangeShapeType="1"/>
          </p:cNvSpPr>
          <p:nvPr/>
        </p:nvSpPr>
        <p:spPr bwMode="auto">
          <a:xfrm rot="10800000" flipH="1" flipV="1">
            <a:off x="7027863" y="5353050"/>
            <a:ext cx="2709862" cy="39688"/>
          </a:xfrm>
          <a:prstGeom prst="line">
            <a:avLst/>
          </a:prstGeom>
          <a:noFill/>
          <a:ln w="101600">
            <a:solidFill>
              <a:srgbClr val="FF00FF"/>
            </a:solidFill>
            <a:miter lim="800000"/>
            <a:headEnd type="stealth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</p:spTree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Rectangle 1">
            <a:extLst>
              <a:ext uri="{FF2B5EF4-FFF2-40B4-BE49-F238E27FC236}">
                <a16:creationId xmlns:a16="http://schemas.microsoft.com/office/drawing/2014/main" id="{81936BF1-90B4-7904-1724-F27A407C93F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84263" y="642938"/>
            <a:ext cx="13933487" cy="1377950"/>
          </a:xfrm>
        </p:spPr>
        <p:txBody>
          <a:bodyPr/>
          <a:lstStyle/>
          <a:p>
            <a:pPr eaLnBrk="1" hangingPunct="1"/>
            <a:r>
              <a:rPr lang="en-US" altLang="en-US">
                <a:solidFill>
                  <a:srgbClr val="FFCC66"/>
                </a:solidFill>
              </a:rPr>
              <a:t>It Can Get Complex...</a:t>
            </a:r>
          </a:p>
        </p:txBody>
      </p:sp>
      <p:sp>
        <p:nvSpPr>
          <p:cNvPr id="63490" name="Rectangle 2">
            <a:extLst>
              <a:ext uri="{FF2B5EF4-FFF2-40B4-BE49-F238E27FC236}">
                <a16:creationId xmlns:a16="http://schemas.microsoft.com/office/drawing/2014/main" id="{3A23253B-A1DE-E6CD-C3AD-9347F3587899}"/>
              </a:ext>
            </a:extLst>
          </p:cNvPr>
          <p:cNvSpPr>
            <a:spLocks/>
          </p:cNvSpPr>
          <p:nvPr/>
        </p:nvSpPr>
        <p:spPr bwMode="auto">
          <a:xfrm>
            <a:off x="1897063" y="2133600"/>
            <a:ext cx="13068300" cy="259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1pPr>
            <a:lvl2pPr marL="742950" indent="-28575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2pPr>
            <a:lvl3pPr marL="11430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3pPr>
            <a:lvl4pPr marL="16002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4pPr>
            <a:lvl5pPr marL="20574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5pPr>
            <a:lvl6pPr marL="25146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6pPr>
            <a:lvl7pPr marL="29718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7pPr>
            <a:lvl8pPr marL="34290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8pPr>
            <a:lvl9pPr marL="38862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 sz="4200">
                <a:solidFill>
                  <a:srgbClr val="FF7F00"/>
                </a:solidFill>
                <a:ea typeface="ＭＳ Ｐゴシック" panose="020B0600070205080204" pitchFamily="34" charset="-128"/>
              </a:rPr>
              <a:t>SELECT </a:t>
            </a:r>
            <a:r>
              <a:rPr lang="en-US" altLang="en-US" sz="4200">
                <a:solidFill>
                  <a:srgbClr val="00FF00"/>
                </a:solidFill>
                <a:ea typeface="ＭＳ Ｐゴシック" panose="020B0600070205080204" pitchFamily="34" charset="-128"/>
              </a:rPr>
              <a:t>Track.title, Artist.name, Album.title, Genre.name</a:t>
            </a:r>
            <a:r>
              <a:rPr lang="en-US" altLang="en-US" sz="4200">
                <a:ea typeface="ＭＳ Ｐゴシック" panose="020B0600070205080204" pitchFamily="34" charset="-128"/>
              </a:rPr>
              <a:t> </a:t>
            </a:r>
            <a:r>
              <a:rPr lang="en-US" altLang="en-US" sz="4200">
                <a:solidFill>
                  <a:srgbClr val="FF7F00"/>
                </a:solidFill>
                <a:ea typeface="ＭＳ Ｐゴシック" panose="020B0600070205080204" pitchFamily="34" charset="-128"/>
              </a:rPr>
              <a:t>FROM </a:t>
            </a:r>
            <a:r>
              <a:rPr lang="en-US" altLang="en-US" sz="4200">
                <a:solidFill>
                  <a:srgbClr val="FFFF00"/>
                </a:solidFill>
                <a:ea typeface="ＭＳ Ｐゴシック" panose="020B0600070205080204" pitchFamily="34" charset="-128"/>
              </a:rPr>
              <a:t>Track </a:t>
            </a:r>
            <a:r>
              <a:rPr lang="en-US" altLang="en-US" sz="4200">
                <a:solidFill>
                  <a:srgbClr val="FF7F00"/>
                </a:solidFill>
                <a:ea typeface="ＭＳ Ｐゴシック" panose="020B0600070205080204" pitchFamily="34" charset="-128"/>
              </a:rPr>
              <a:t>JOIN </a:t>
            </a:r>
            <a:r>
              <a:rPr lang="en-US" altLang="en-US" sz="4200">
                <a:solidFill>
                  <a:srgbClr val="FFFF00"/>
                </a:solidFill>
                <a:ea typeface="ＭＳ Ｐゴシック" panose="020B0600070205080204" pitchFamily="34" charset="-128"/>
              </a:rPr>
              <a:t>Genre </a:t>
            </a:r>
            <a:r>
              <a:rPr lang="en-US" altLang="en-US" sz="4200">
                <a:solidFill>
                  <a:srgbClr val="FF7F00"/>
                </a:solidFill>
                <a:ea typeface="ＭＳ Ｐゴシック" panose="020B0600070205080204" pitchFamily="34" charset="-128"/>
              </a:rPr>
              <a:t>JOIN </a:t>
            </a:r>
            <a:r>
              <a:rPr lang="en-US" altLang="en-US" sz="4200">
                <a:solidFill>
                  <a:srgbClr val="FFFF00"/>
                </a:solidFill>
                <a:ea typeface="ＭＳ Ｐゴシック" panose="020B0600070205080204" pitchFamily="34" charset="-128"/>
              </a:rPr>
              <a:t>Album </a:t>
            </a:r>
            <a:r>
              <a:rPr lang="en-US" altLang="en-US" sz="4200">
                <a:solidFill>
                  <a:srgbClr val="FF7F00"/>
                </a:solidFill>
                <a:ea typeface="ＭＳ Ｐゴシック" panose="020B0600070205080204" pitchFamily="34" charset="-128"/>
              </a:rPr>
              <a:t>JOIN </a:t>
            </a:r>
            <a:r>
              <a:rPr lang="en-US" altLang="en-US" sz="4200">
                <a:solidFill>
                  <a:srgbClr val="FFFF00"/>
                </a:solidFill>
                <a:ea typeface="ＭＳ Ｐゴシック" panose="020B0600070205080204" pitchFamily="34" charset="-128"/>
              </a:rPr>
              <a:t>Artist</a:t>
            </a:r>
            <a:r>
              <a:rPr lang="en-US" altLang="en-US" sz="4200">
                <a:ea typeface="ＭＳ Ｐゴシック" panose="020B0600070205080204" pitchFamily="34" charset="-128"/>
              </a:rPr>
              <a:t> </a:t>
            </a:r>
            <a:r>
              <a:rPr lang="en-US" altLang="en-US" sz="4200">
                <a:solidFill>
                  <a:srgbClr val="FF7F00"/>
                </a:solidFill>
                <a:ea typeface="ＭＳ Ｐゴシック" panose="020B0600070205080204" pitchFamily="34" charset="-128"/>
              </a:rPr>
              <a:t>ON </a:t>
            </a:r>
            <a:r>
              <a:rPr lang="en-US" altLang="en-US" sz="4200">
                <a:solidFill>
                  <a:srgbClr val="FF00FF"/>
                </a:solidFill>
                <a:ea typeface="ＭＳ Ｐゴシック" panose="020B0600070205080204" pitchFamily="34" charset="-128"/>
              </a:rPr>
              <a:t>Track.genre_id = Genre.genre_id </a:t>
            </a:r>
            <a:r>
              <a:rPr lang="en-US" altLang="en-US" sz="4200">
                <a:solidFill>
                  <a:srgbClr val="FF8000"/>
                </a:solidFill>
                <a:ea typeface="ＭＳ Ｐゴシック" panose="020B0600070205080204" pitchFamily="34" charset="-128"/>
              </a:rPr>
              <a:t>AND </a:t>
            </a:r>
            <a:r>
              <a:rPr lang="en-US" altLang="en-US" sz="4200">
                <a:solidFill>
                  <a:srgbClr val="FF00FF"/>
                </a:solidFill>
                <a:ea typeface="ＭＳ Ｐゴシック" panose="020B0600070205080204" pitchFamily="34" charset="-128"/>
              </a:rPr>
              <a:t>Track.album_id = Album.album_id </a:t>
            </a:r>
            <a:r>
              <a:rPr lang="en-US" altLang="en-US" sz="4200">
                <a:solidFill>
                  <a:srgbClr val="FF8000"/>
                </a:solidFill>
                <a:ea typeface="ＭＳ Ｐゴシック" panose="020B0600070205080204" pitchFamily="34" charset="-128"/>
              </a:rPr>
              <a:t>AND </a:t>
            </a:r>
            <a:r>
              <a:rPr lang="en-US" altLang="en-US" sz="4200">
                <a:solidFill>
                  <a:srgbClr val="FF00FF"/>
                </a:solidFill>
                <a:ea typeface="ＭＳ Ｐゴシック" panose="020B0600070205080204" pitchFamily="34" charset="-128"/>
              </a:rPr>
              <a:t>Album.artist_id = Artist.artist_id</a:t>
            </a:r>
          </a:p>
        </p:txBody>
      </p:sp>
      <p:sp>
        <p:nvSpPr>
          <p:cNvPr id="63491" name="Rectangle 3">
            <a:extLst>
              <a:ext uri="{FF2B5EF4-FFF2-40B4-BE49-F238E27FC236}">
                <a16:creationId xmlns:a16="http://schemas.microsoft.com/office/drawing/2014/main" id="{FD6809BD-6A30-B171-8EA9-B409FD75D588}"/>
              </a:ext>
            </a:extLst>
          </p:cNvPr>
          <p:cNvSpPr>
            <a:spLocks/>
          </p:cNvSpPr>
          <p:nvPr/>
        </p:nvSpPr>
        <p:spPr bwMode="auto">
          <a:xfrm>
            <a:off x="11650663" y="5249863"/>
            <a:ext cx="3049587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1pPr>
            <a:lvl2pPr marL="742950" indent="-28575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2pPr>
            <a:lvl3pPr marL="11430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3pPr>
            <a:lvl4pPr marL="16002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4pPr>
            <a:lvl5pPr marL="20574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5pPr>
            <a:lvl6pPr marL="25146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6pPr>
            <a:lvl7pPr marL="29718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7pPr>
            <a:lvl8pPr marL="34290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8pPr>
            <a:lvl9pPr marL="38862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>
                <a:solidFill>
                  <a:srgbClr val="00FF00"/>
                </a:solidFill>
                <a:ea typeface="ＭＳ Ｐゴシック" panose="020B0600070205080204" pitchFamily="34" charset="-128"/>
              </a:rPr>
              <a:t>What we want to see</a:t>
            </a:r>
          </a:p>
        </p:txBody>
      </p:sp>
      <p:sp>
        <p:nvSpPr>
          <p:cNvPr id="63492" name="Rectangle 4">
            <a:extLst>
              <a:ext uri="{FF2B5EF4-FFF2-40B4-BE49-F238E27FC236}">
                <a16:creationId xmlns:a16="http://schemas.microsoft.com/office/drawing/2014/main" id="{B224C6D8-5989-3237-33B5-D4F8CDFD2233}"/>
              </a:ext>
            </a:extLst>
          </p:cNvPr>
          <p:cNvSpPr>
            <a:spLocks/>
          </p:cNvSpPr>
          <p:nvPr/>
        </p:nvSpPr>
        <p:spPr bwMode="auto">
          <a:xfrm>
            <a:off x="11650663" y="6332538"/>
            <a:ext cx="33655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1pPr>
            <a:lvl2pPr marL="742950" indent="-28575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2pPr>
            <a:lvl3pPr marL="11430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3pPr>
            <a:lvl4pPr marL="16002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4pPr>
            <a:lvl5pPr marL="20574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5pPr>
            <a:lvl6pPr marL="25146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6pPr>
            <a:lvl7pPr marL="29718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7pPr>
            <a:lvl8pPr marL="34290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8pPr>
            <a:lvl9pPr marL="38862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>
                <a:solidFill>
                  <a:srgbClr val="FFFF00"/>
                </a:solidFill>
                <a:ea typeface="ＭＳ Ｐゴシック" panose="020B0600070205080204" pitchFamily="34" charset="-128"/>
              </a:rPr>
              <a:t>The tables that hold the data</a:t>
            </a:r>
          </a:p>
        </p:txBody>
      </p:sp>
      <p:sp>
        <p:nvSpPr>
          <p:cNvPr id="63493" name="Rectangle 5">
            <a:extLst>
              <a:ext uri="{FF2B5EF4-FFF2-40B4-BE49-F238E27FC236}">
                <a16:creationId xmlns:a16="http://schemas.microsoft.com/office/drawing/2014/main" id="{469193AD-CE05-C49F-9A1C-516DB42106D0}"/>
              </a:ext>
            </a:extLst>
          </p:cNvPr>
          <p:cNvSpPr>
            <a:spLocks/>
          </p:cNvSpPr>
          <p:nvPr/>
        </p:nvSpPr>
        <p:spPr bwMode="auto">
          <a:xfrm>
            <a:off x="11787188" y="7416800"/>
            <a:ext cx="3048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1pPr>
            <a:lvl2pPr marL="742950" indent="-28575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2pPr>
            <a:lvl3pPr marL="11430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3pPr>
            <a:lvl4pPr marL="16002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4pPr>
            <a:lvl5pPr marL="20574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5pPr>
            <a:lvl6pPr marL="25146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6pPr>
            <a:lvl7pPr marL="29718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7pPr>
            <a:lvl8pPr marL="34290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8pPr>
            <a:lvl9pPr marL="38862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>
                <a:solidFill>
                  <a:srgbClr val="FF00FF"/>
                </a:solidFill>
                <a:ea typeface="ＭＳ Ｐゴシック" panose="020B0600070205080204" pitchFamily="34" charset="-128"/>
              </a:rPr>
              <a:t>How the tables are linked</a:t>
            </a:r>
          </a:p>
        </p:txBody>
      </p:sp>
      <p:pic>
        <p:nvPicPr>
          <p:cNvPr id="63494" name="Picture 1" descr="mamp-join-track.png">
            <a:extLst>
              <a:ext uri="{FF2B5EF4-FFF2-40B4-BE49-F238E27FC236}">
                <a16:creationId xmlns:a16="http://schemas.microsoft.com/office/drawing/2014/main" id="{97BD867B-ADB8-434E-032C-281B3B6369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75" t="58124" r="44302" b="23457"/>
          <a:stretch>
            <a:fillRect/>
          </a:stretch>
        </p:blipFill>
        <p:spPr bwMode="auto">
          <a:xfrm>
            <a:off x="1084263" y="5384800"/>
            <a:ext cx="10260012" cy="2979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13" name="Picture 1">
            <a:extLst>
              <a:ext uri="{FF2B5EF4-FFF2-40B4-BE49-F238E27FC236}">
                <a16:creationId xmlns:a16="http://schemas.microsoft.com/office/drawing/2014/main" id="{8EB3D091-7134-3431-8756-3E92EE2CD8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5288" y="965200"/>
            <a:ext cx="12425362" cy="7526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4514" name="Picture 3" descr="mamp-join-track.png">
            <a:extLst>
              <a:ext uri="{FF2B5EF4-FFF2-40B4-BE49-F238E27FC236}">
                <a16:creationId xmlns:a16="http://schemas.microsoft.com/office/drawing/2014/main" id="{B0190B4B-4D0F-ABF9-F824-4D64CD2DF5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75" t="58124" r="44302" b="23457"/>
          <a:stretch>
            <a:fillRect/>
          </a:stretch>
        </p:blipFill>
        <p:spPr bwMode="auto">
          <a:xfrm>
            <a:off x="4851400" y="5029200"/>
            <a:ext cx="10756900" cy="3124200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Rectangle 3">
            <a:extLst>
              <a:ext uri="{FF2B5EF4-FFF2-40B4-BE49-F238E27FC236}">
                <a16:creationId xmlns:a16="http://schemas.microsoft.com/office/drawing/2014/main" id="{7C9011F9-7CB7-AFE3-E7A6-6F9D6206A71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solidFill>
                  <a:srgbClr val="FFCC66"/>
                </a:solidFill>
              </a:rPr>
              <a:t>ON DELETE CASCADE</a:t>
            </a:r>
          </a:p>
        </p:txBody>
      </p:sp>
      <p:sp>
        <p:nvSpPr>
          <p:cNvPr id="65538" name="Rectangle 6">
            <a:extLst>
              <a:ext uri="{FF2B5EF4-FFF2-40B4-BE49-F238E27FC236}">
                <a16:creationId xmlns:a16="http://schemas.microsoft.com/office/drawing/2014/main" id="{A66E8568-02F4-74C0-6C39-893C33E5A234}"/>
              </a:ext>
            </a:extLst>
          </p:cNvPr>
          <p:cNvSpPr>
            <a:spLocks/>
          </p:cNvSpPr>
          <p:nvPr/>
        </p:nvSpPr>
        <p:spPr bwMode="auto">
          <a:xfrm>
            <a:off x="1117600" y="5029200"/>
            <a:ext cx="563880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1pPr>
            <a:lvl2pPr marL="742950" indent="-28575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2pPr>
            <a:lvl3pPr marL="11430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3pPr>
            <a:lvl4pPr marL="16002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4pPr>
            <a:lvl5pPr marL="20574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5pPr>
            <a:lvl6pPr marL="25146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6pPr>
            <a:lvl7pPr marL="29718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7pPr>
            <a:lvl8pPr marL="34290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8pPr>
            <a:lvl9pPr marL="38862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>
                <a:solidFill>
                  <a:srgbClr val="00FFFF"/>
                </a:solidFill>
                <a:ea typeface="ＭＳ Ｐゴシック" panose="020B0600070205080204" pitchFamily="34" charset="-128"/>
              </a:rPr>
              <a:t>We are telling MySQL to "clean up" broken references </a:t>
            </a:r>
          </a:p>
        </p:txBody>
      </p:sp>
      <p:pic>
        <p:nvPicPr>
          <p:cNvPr id="65539" name="Picture 16" descr="mamp-music-insert-genre-done.png">
            <a:extLst>
              <a:ext uri="{FF2B5EF4-FFF2-40B4-BE49-F238E27FC236}">
                <a16:creationId xmlns:a16="http://schemas.microsoft.com/office/drawing/2014/main" id="{EA80E3D2-0AA5-6D9C-A7FF-4F1D32C1D2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48" t="59268" r="56369" b="28275"/>
          <a:stretch>
            <a:fillRect/>
          </a:stretch>
        </p:blipFill>
        <p:spPr bwMode="auto">
          <a:xfrm>
            <a:off x="7975600" y="5105400"/>
            <a:ext cx="4421188" cy="1252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5540" name="Picture 13" descr="mamp-music-insert-track-done.png">
            <a:extLst>
              <a:ext uri="{FF2B5EF4-FFF2-40B4-BE49-F238E27FC236}">
                <a16:creationId xmlns:a16="http://schemas.microsoft.com/office/drawing/2014/main" id="{0938AB03-5B53-CA8E-E72B-718B5A57F4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14" t="59105" r="18999" b="20062"/>
          <a:stretch>
            <a:fillRect/>
          </a:stretch>
        </p:blipFill>
        <p:spPr bwMode="auto">
          <a:xfrm>
            <a:off x="2717800" y="2528888"/>
            <a:ext cx="10593388" cy="2111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5541" name="Line 3">
            <a:extLst>
              <a:ext uri="{FF2B5EF4-FFF2-40B4-BE49-F238E27FC236}">
                <a16:creationId xmlns:a16="http://schemas.microsoft.com/office/drawing/2014/main" id="{A63C9465-975A-BF1B-1877-FC1A14363303}"/>
              </a:ext>
            </a:extLst>
          </p:cNvPr>
          <p:cNvSpPr>
            <a:spLocks noChangeShapeType="1"/>
          </p:cNvSpPr>
          <p:nvPr/>
        </p:nvSpPr>
        <p:spPr bwMode="auto">
          <a:xfrm rot="10800000" flipV="1">
            <a:off x="11406188" y="4343400"/>
            <a:ext cx="1600200" cy="1752600"/>
          </a:xfrm>
          <a:prstGeom prst="line">
            <a:avLst/>
          </a:prstGeom>
          <a:noFill/>
          <a:ln w="101600">
            <a:solidFill>
              <a:srgbClr val="FF00FF"/>
            </a:solidFill>
            <a:miter lim="800000"/>
            <a:headEnd type="stealth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5542" name="Line 3">
            <a:extLst>
              <a:ext uri="{FF2B5EF4-FFF2-40B4-BE49-F238E27FC236}">
                <a16:creationId xmlns:a16="http://schemas.microsoft.com/office/drawing/2014/main" id="{0D4857B8-69E7-06A8-6920-DF167D15F95D}"/>
              </a:ext>
            </a:extLst>
          </p:cNvPr>
          <p:cNvSpPr>
            <a:spLocks noChangeShapeType="1"/>
          </p:cNvSpPr>
          <p:nvPr/>
        </p:nvSpPr>
        <p:spPr bwMode="auto">
          <a:xfrm rot="10800000" flipV="1">
            <a:off x="11406188" y="3962400"/>
            <a:ext cx="1524000" cy="2133600"/>
          </a:xfrm>
          <a:prstGeom prst="line">
            <a:avLst/>
          </a:prstGeom>
          <a:noFill/>
          <a:ln w="101600">
            <a:solidFill>
              <a:srgbClr val="FF00FF"/>
            </a:solidFill>
            <a:miter lim="800000"/>
            <a:headEnd type="stealth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5543" name="Rectangle 1">
            <a:extLst>
              <a:ext uri="{FF2B5EF4-FFF2-40B4-BE49-F238E27FC236}">
                <a16:creationId xmlns:a16="http://schemas.microsoft.com/office/drawing/2014/main" id="{CAD9AB08-382F-8F2A-F434-C3856CAD11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89200" y="7772400"/>
            <a:ext cx="11126788" cy="717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62562" tIns="81281" rIns="162562" bIns="81281">
            <a:spAutoFit/>
          </a:bodyPr>
          <a:lstStyle>
            <a:lvl1pPr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1pPr>
            <a:lvl2pPr marL="742950" indent="-285750"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2pPr>
            <a:lvl3pPr marL="1143000" indent="-228600"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3pPr>
            <a:lvl4pPr marL="1600200" indent="-228600"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4pPr>
            <a:lvl5pPr marL="2057400" indent="-228600"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9pPr>
          </a:lstStyle>
          <a:p>
            <a:pPr eaLnBrk="1" hangingPunct="1"/>
            <a:r>
              <a:rPr lang="en-US" altLang="en-US">
                <a:solidFill>
                  <a:srgbClr val="FF7F00"/>
                </a:solidFill>
                <a:latin typeface="Courier" panose="02070309020205020404" pitchFamily="49" charset="0"/>
                <a:ea typeface="ＭＳ Ｐゴシック" panose="020B0600070205080204" pitchFamily="34" charset="-128"/>
              </a:rPr>
              <a:t>DELETE FROM </a:t>
            </a:r>
            <a:r>
              <a:rPr lang="en-US" altLang="en-US">
                <a:solidFill>
                  <a:srgbClr val="FFFF00"/>
                </a:solidFill>
                <a:latin typeface="Courier" panose="02070309020205020404" pitchFamily="49" charset="0"/>
                <a:ea typeface="ＭＳ Ｐゴシック" panose="020B0600070205080204" pitchFamily="34" charset="-128"/>
              </a:rPr>
              <a:t>Genre</a:t>
            </a:r>
            <a:r>
              <a:rPr lang="en-US" altLang="en-US">
                <a:solidFill>
                  <a:srgbClr val="00FF00"/>
                </a:solidFill>
                <a:latin typeface="Courier" panose="02070309020205020404" pitchFamily="49" charset="0"/>
                <a:ea typeface="ＭＳ Ｐゴシック" panose="020B0600070205080204" pitchFamily="34" charset="-128"/>
              </a:rPr>
              <a:t> </a:t>
            </a:r>
            <a:r>
              <a:rPr lang="en-US" altLang="en-US">
                <a:solidFill>
                  <a:srgbClr val="FF7F00"/>
                </a:solidFill>
                <a:latin typeface="Courier" panose="02070309020205020404" pitchFamily="49" charset="0"/>
                <a:ea typeface="ＭＳ Ｐゴシック" panose="020B0600070205080204" pitchFamily="34" charset="-128"/>
              </a:rPr>
              <a:t>WHERE </a:t>
            </a:r>
            <a:r>
              <a:rPr lang="en-US" altLang="en-US">
                <a:solidFill>
                  <a:srgbClr val="FFFF00"/>
                </a:solidFill>
                <a:latin typeface="Courier" panose="02070309020205020404" pitchFamily="49" charset="0"/>
                <a:ea typeface="ＭＳ Ｐゴシック" panose="020B0600070205080204" pitchFamily="34" charset="-128"/>
              </a:rPr>
              <a:t>name</a:t>
            </a:r>
            <a:r>
              <a:rPr lang="en-US" altLang="en-US">
                <a:solidFill>
                  <a:srgbClr val="FF7F00"/>
                </a:solidFill>
                <a:latin typeface="Courier" panose="02070309020205020404" pitchFamily="49" charset="0"/>
                <a:ea typeface="ＭＳ Ｐゴシック" panose="020B0600070205080204" pitchFamily="34" charset="-128"/>
              </a:rPr>
              <a:t> = </a:t>
            </a:r>
            <a:r>
              <a:rPr lang="en-US" altLang="en-US">
                <a:solidFill>
                  <a:srgbClr val="FFFF00"/>
                </a:solidFill>
                <a:latin typeface="Courier" panose="02070309020205020404" pitchFamily="49" charset="0"/>
                <a:ea typeface="ＭＳ Ｐゴシック" panose="020B0600070205080204" pitchFamily="34" charset="-128"/>
              </a:rPr>
              <a:t>'Metal</a:t>
            </a:r>
            <a:r>
              <a:rPr lang="en-US" altLang="en-US">
                <a:solidFill>
                  <a:srgbClr val="FF7F00"/>
                </a:solidFill>
                <a:latin typeface="Courier" panose="02070309020205020404" pitchFamily="49" charset="0"/>
                <a:ea typeface="ＭＳ Ｐゴシック" panose="020B0600070205080204" pitchFamily="34" charset="-128"/>
              </a:rPr>
              <a:t>'</a:t>
            </a:r>
            <a:endParaRPr lang="en-US" altLang="en-US">
              <a:solidFill>
                <a:srgbClr val="FF00FF"/>
              </a:solidFill>
              <a:latin typeface="Courier" panose="02070309020205020404" pitchFamily="49" charset="0"/>
              <a:ea typeface="ＭＳ Ｐゴシック" panose="020B0600070205080204" pitchFamily="34" charset="-128"/>
            </a:endParaRPr>
          </a:p>
        </p:txBody>
      </p:sp>
      <p:sp>
        <p:nvSpPr>
          <p:cNvPr id="65544" name="TextBox 3">
            <a:extLst>
              <a:ext uri="{FF2B5EF4-FFF2-40B4-BE49-F238E27FC236}">
                <a16:creationId xmlns:a16="http://schemas.microsoft.com/office/drawing/2014/main" id="{6DB8C1A9-441E-BB07-F5A8-3BA8D8AFE6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161963" y="5791200"/>
            <a:ext cx="1539875" cy="717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62562" tIns="81281" rIns="162562" bIns="81281">
            <a:spAutoFit/>
          </a:bodyPr>
          <a:lstStyle>
            <a:lvl1pPr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1pPr>
            <a:lvl2pPr marL="742950" indent="-28575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2pPr>
            <a:lvl3pPr marL="11430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3pPr>
            <a:lvl4pPr marL="16002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4pPr>
            <a:lvl5pPr marL="20574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5pPr>
            <a:lvl6pPr marL="25146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6pPr>
            <a:lvl7pPr marL="29718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7pPr>
            <a:lvl8pPr marL="34290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8pPr>
            <a:lvl9pPr marL="38862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>
                <a:solidFill>
                  <a:srgbClr val="FFFFFF"/>
                </a:solidFill>
              </a:rPr>
              <a:t>Parent</a:t>
            </a:r>
          </a:p>
        </p:txBody>
      </p:sp>
      <p:sp>
        <p:nvSpPr>
          <p:cNvPr id="65545" name="TextBox 17">
            <a:extLst>
              <a:ext uri="{FF2B5EF4-FFF2-40B4-BE49-F238E27FC236}">
                <a16:creationId xmlns:a16="http://schemas.microsoft.com/office/drawing/2014/main" id="{D442754C-280E-8623-5164-AC000C3A24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950950" y="3962400"/>
            <a:ext cx="1330325" cy="717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62562" tIns="81281" rIns="162562" bIns="81281">
            <a:spAutoFit/>
          </a:bodyPr>
          <a:lstStyle>
            <a:lvl1pPr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1pPr>
            <a:lvl2pPr marL="742950" indent="-28575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2pPr>
            <a:lvl3pPr marL="11430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3pPr>
            <a:lvl4pPr marL="16002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4pPr>
            <a:lvl5pPr marL="20574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5pPr>
            <a:lvl6pPr marL="25146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6pPr>
            <a:lvl7pPr marL="29718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7pPr>
            <a:lvl8pPr marL="34290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8pPr>
            <a:lvl9pPr marL="38862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>
                <a:solidFill>
                  <a:srgbClr val="FFFFFF"/>
                </a:solidFill>
              </a:rPr>
              <a:t>Child</a:t>
            </a:r>
          </a:p>
        </p:txBody>
      </p:sp>
    </p:spTree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Rectangle 3">
            <a:extLst>
              <a:ext uri="{FF2B5EF4-FFF2-40B4-BE49-F238E27FC236}">
                <a16:creationId xmlns:a16="http://schemas.microsoft.com/office/drawing/2014/main" id="{E5B6435F-FF7D-1524-6FCE-042C449C9EB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solidFill>
                  <a:srgbClr val="FFCC66"/>
                </a:solidFill>
              </a:rPr>
              <a:t>ON DELETE CASCADE</a:t>
            </a:r>
          </a:p>
        </p:txBody>
      </p:sp>
      <p:pic>
        <p:nvPicPr>
          <p:cNvPr id="66562" name="Picture 13" descr="mamp-music-insert-track-done.png">
            <a:extLst>
              <a:ext uri="{FF2B5EF4-FFF2-40B4-BE49-F238E27FC236}">
                <a16:creationId xmlns:a16="http://schemas.microsoft.com/office/drawing/2014/main" id="{8A50E510-759A-D819-A487-34F258E77A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14" t="59105" r="18999" b="20062"/>
          <a:stretch>
            <a:fillRect/>
          </a:stretch>
        </p:blipFill>
        <p:spPr bwMode="auto">
          <a:xfrm>
            <a:off x="2709863" y="2528888"/>
            <a:ext cx="10594975" cy="2111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6563" name="Rectangle 1">
            <a:extLst>
              <a:ext uri="{FF2B5EF4-FFF2-40B4-BE49-F238E27FC236}">
                <a16:creationId xmlns:a16="http://schemas.microsoft.com/office/drawing/2014/main" id="{9930A78F-F75A-6872-9190-4F62259F03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65400" y="5486400"/>
            <a:ext cx="11126788" cy="717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62562" tIns="81281" rIns="162562" bIns="81281">
            <a:spAutoFit/>
          </a:bodyPr>
          <a:lstStyle>
            <a:lvl1pPr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1pPr>
            <a:lvl2pPr marL="742950" indent="-285750"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2pPr>
            <a:lvl3pPr marL="1143000" indent="-228600"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3pPr>
            <a:lvl4pPr marL="1600200" indent="-228600"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4pPr>
            <a:lvl5pPr marL="2057400" indent="-228600"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9pPr>
          </a:lstStyle>
          <a:p>
            <a:pPr algn="ctr" eaLnBrk="1" hangingPunct="1"/>
            <a:r>
              <a:rPr lang="en-US" altLang="en-US">
                <a:solidFill>
                  <a:srgbClr val="FF7F00"/>
                </a:solidFill>
                <a:latin typeface="Courier" panose="02070309020205020404" pitchFamily="49" charset="0"/>
                <a:ea typeface="ＭＳ Ｐゴシック" panose="020B0600070205080204" pitchFamily="34" charset="-128"/>
              </a:rPr>
              <a:t>DELETE FROM </a:t>
            </a:r>
            <a:r>
              <a:rPr lang="en-US" altLang="en-US">
                <a:solidFill>
                  <a:srgbClr val="FFFF00"/>
                </a:solidFill>
                <a:latin typeface="Courier" panose="02070309020205020404" pitchFamily="49" charset="0"/>
                <a:ea typeface="ＭＳ Ｐゴシック" panose="020B0600070205080204" pitchFamily="34" charset="-128"/>
              </a:rPr>
              <a:t>Genre</a:t>
            </a:r>
            <a:r>
              <a:rPr lang="en-US" altLang="en-US">
                <a:solidFill>
                  <a:srgbClr val="00FF00"/>
                </a:solidFill>
                <a:latin typeface="Courier" panose="02070309020205020404" pitchFamily="49" charset="0"/>
                <a:ea typeface="ＭＳ Ｐゴシック" panose="020B0600070205080204" pitchFamily="34" charset="-128"/>
              </a:rPr>
              <a:t> </a:t>
            </a:r>
            <a:r>
              <a:rPr lang="en-US" altLang="en-US">
                <a:solidFill>
                  <a:srgbClr val="FF7F00"/>
                </a:solidFill>
                <a:latin typeface="Courier" panose="02070309020205020404" pitchFamily="49" charset="0"/>
                <a:ea typeface="ＭＳ Ｐゴシック" panose="020B0600070205080204" pitchFamily="34" charset="-128"/>
              </a:rPr>
              <a:t>WHERE </a:t>
            </a:r>
            <a:r>
              <a:rPr lang="en-US" altLang="en-US">
                <a:solidFill>
                  <a:srgbClr val="FFFF00"/>
                </a:solidFill>
                <a:latin typeface="Courier" panose="02070309020205020404" pitchFamily="49" charset="0"/>
                <a:ea typeface="ＭＳ Ｐゴシック" panose="020B0600070205080204" pitchFamily="34" charset="-128"/>
              </a:rPr>
              <a:t>name</a:t>
            </a:r>
            <a:r>
              <a:rPr lang="en-US" altLang="en-US">
                <a:solidFill>
                  <a:srgbClr val="FF7F00"/>
                </a:solidFill>
                <a:latin typeface="Courier" panose="02070309020205020404" pitchFamily="49" charset="0"/>
                <a:ea typeface="ＭＳ Ｐゴシック" panose="020B0600070205080204" pitchFamily="34" charset="-128"/>
              </a:rPr>
              <a:t> = </a:t>
            </a:r>
            <a:r>
              <a:rPr lang="en-US" altLang="en-US">
                <a:solidFill>
                  <a:srgbClr val="FFFF00"/>
                </a:solidFill>
                <a:latin typeface="Courier" panose="02070309020205020404" pitchFamily="49" charset="0"/>
                <a:ea typeface="ＭＳ Ｐゴシック" panose="020B0600070205080204" pitchFamily="34" charset="-128"/>
              </a:rPr>
              <a:t>'Metal</a:t>
            </a:r>
            <a:r>
              <a:rPr lang="en-US" altLang="en-US">
                <a:solidFill>
                  <a:srgbClr val="FF7F00"/>
                </a:solidFill>
                <a:latin typeface="Courier" panose="02070309020205020404" pitchFamily="49" charset="0"/>
                <a:ea typeface="ＭＳ Ｐゴシック" panose="020B0600070205080204" pitchFamily="34" charset="-128"/>
              </a:rPr>
              <a:t>'</a:t>
            </a:r>
            <a:endParaRPr lang="en-US" altLang="en-US">
              <a:solidFill>
                <a:srgbClr val="FF00FF"/>
              </a:solidFill>
              <a:latin typeface="Courier" panose="02070309020205020404" pitchFamily="49" charset="0"/>
              <a:ea typeface="ＭＳ Ｐゴシック" panose="020B0600070205080204" pitchFamily="34" charset="-128"/>
            </a:endParaRPr>
          </a:p>
        </p:txBody>
      </p:sp>
      <p:pic>
        <p:nvPicPr>
          <p:cNvPr id="66564" name="Picture 2" descr="mamp-delete-ascade.png">
            <a:extLst>
              <a:ext uri="{FF2B5EF4-FFF2-40B4-BE49-F238E27FC236}">
                <a16:creationId xmlns:a16="http://schemas.microsoft.com/office/drawing/2014/main" id="{E561E194-403E-E561-FE48-C5533E1FB1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37" t="56088" r="23364" b="31429"/>
          <a:stretch>
            <a:fillRect/>
          </a:stretch>
        </p:blipFill>
        <p:spPr bwMode="auto">
          <a:xfrm>
            <a:off x="2709863" y="6738938"/>
            <a:ext cx="10764837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Title 1">
            <a:extLst>
              <a:ext uri="{FF2B5EF4-FFF2-40B4-BE49-F238E27FC236}">
                <a16:creationId xmlns:a16="http://schemas.microsoft.com/office/drawing/2014/main" id="{205FD452-401D-D718-4FFF-D602789B15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solidFill>
                  <a:srgbClr val="FFCC66"/>
                </a:solidFill>
              </a:rPr>
              <a:t>ON DELETE Choices</a:t>
            </a:r>
          </a:p>
        </p:txBody>
      </p:sp>
      <p:sp>
        <p:nvSpPr>
          <p:cNvPr id="67586" name="Content Placeholder 2">
            <a:extLst>
              <a:ext uri="{FF2B5EF4-FFF2-40B4-BE49-F238E27FC236}">
                <a16:creationId xmlns:a16="http://schemas.microsoft.com/office/drawing/2014/main" id="{998B267F-8E57-80E8-5D63-A094E83514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113" y="2605088"/>
            <a:ext cx="13935075" cy="4405312"/>
          </a:xfrm>
        </p:spPr>
        <p:txBody>
          <a:bodyPr/>
          <a:lstStyle/>
          <a:p>
            <a:r>
              <a:rPr lang="en-US" altLang="en-US">
                <a:solidFill>
                  <a:srgbClr val="FF00FF"/>
                </a:solidFill>
              </a:rPr>
              <a:t>Default / RESTRICT </a:t>
            </a:r>
            <a:r>
              <a:rPr lang="en-US" altLang="en-US"/>
              <a:t>– Don’t allow changes that break the constraint</a:t>
            </a:r>
          </a:p>
          <a:p>
            <a:r>
              <a:rPr lang="en-US" altLang="en-US">
                <a:solidFill>
                  <a:srgbClr val="FF00FF"/>
                </a:solidFill>
              </a:rPr>
              <a:t>CASCADE</a:t>
            </a:r>
            <a:r>
              <a:rPr lang="en-US" altLang="en-US"/>
              <a:t> – Adjust child rows by removing or updating to maintain consistency</a:t>
            </a:r>
          </a:p>
          <a:p>
            <a:r>
              <a:rPr lang="en-US" altLang="en-US">
                <a:solidFill>
                  <a:srgbClr val="FF00FF"/>
                </a:solidFill>
              </a:rPr>
              <a:t>SET NULL </a:t>
            </a:r>
            <a:r>
              <a:rPr lang="en-US" altLang="en-US"/>
              <a:t>– Set the foreign key columns in the child rows to null  </a:t>
            </a:r>
          </a:p>
        </p:txBody>
      </p:sp>
      <p:sp>
        <p:nvSpPr>
          <p:cNvPr id="67587" name="Rectangle 3">
            <a:extLst>
              <a:ext uri="{FF2B5EF4-FFF2-40B4-BE49-F238E27FC236}">
                <a16:creationId xmlns:a16="http://schemas.microsoft.com/office/drawing/2014/main" id="{76D52B17-C4DC-3582-AA0B-0DB570B895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6600" y="7688263"/>
            <a:ext cx="15063788" cy="60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62562" tIns="81281" rIns="162562" bIns="81281">
            <a:spAutoFit/>
          </a:bodyPr>
          <a:lstStyle>
            <a:lvl1pPr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1pPr>
            <a:lvl2pPr marL="742950" indent="-28575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2pPr>
            <a:lvl3pPr marL="11430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3pPr>
            <a:lvl4pPr marL="16002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4pPr>
            <a:lvl5pPr marL="20574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5pPr>
            <a:lvl6pPr marL="25146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6pPr>
            <a:lvl7pPr marL="29718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7pPr>
            <a:lvl8pPr marL="34290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8pPr>
            <a:lvl9pPr marL="38862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 sz="2800">
                <a:solidFill>
                  <a:srgbClr val="FFFFFF"/>
                </a:solidFill>
              </a:rPr>
              <a:t>http://stackoverflow.com/questions/1027656/what-is-mysqls-default-on-delete-behavior</a:t>
            </a:r>
          </a:p>
        </p:txBody>
      </p:sp>
    </p:spTree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Shape 720">
            <a:extLst>
              <a:ext uri="{FF2B5EF4-FFF2-40B4-BE49-F238E27FC236}">
                <a16:creationId xmlns:a16="http://schemas.microsoft.com/office/drawing/2014/main" id="{ACE94278-F1B3-1242-BE87-605142A3FD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113" y="1538288"/>
            <a:ext cx="13935075" cy="3084512"/>
          </a:xfrm>
        </p:spPr>
        <p:txBody>
          <a:bodyPr anchor="b"/>
          <a:lstStyle/>
          <a:p>
            <a:pPr>
              <a:buClr>
                <a:srgbClr val="FF00FF"/>
              </a:buClr>
              <a:buSzPct val="25000"/>
            </a:pPr>
            <a:r>
              <a:rPr lang="en-US" altLang="en-US" sz="7800">
                <a:solidFill>
                  <a:srgbClr val="FFCC66"/>
                </a:solidFill>
                <a:latin typeface="Gill Sans Regular" panose="020B0A02020104020203" pitchFamily="34" charset="77"/>
                <a:sym typeface="Cabin" charset="0"/>
              </a:rPr>
              <a:t>Many-to-Many Relationships</a:t>
            </a:r>
          </a:p>
        </p:txBody>
      </p:sp>
    </p:spTree>
  </p:cSld>
  <p:clrMapOvr>
    <a:masterClrMapping/>
  </p:clrMapOvr>
  <p:transition spd="slow">
    <p:cut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657" name="Group 1">
            <a:extLst>
              <a:ext uri="{FF2B5EF4-FFF2-40B4-BE49-F238E27FC236}">
                <a16:creationId xmlns:a16="http://schemas.microsoft.com/office/drawing/2014/main" id="{BB73F986-1944-6D64-1BD2-3879FEB95F20}"/>
              </a:ext>
            </a:extLst>
          </p:cNvPr>
          <p:cNvGrpSpPr>
            <a:grpSpLocks/>
          </p:cNvGrpSpPr>
          <p:nvPr/>
        </p:nvGrpSpPr>
        <p:grpSpPr bwMode="auto">
          <a:xfrm>
            <a:off x="3463925" y="1185863"/>
            <a:ext cx="9405938" cy="7439025"/>
            <a:chOff x="1400175" y="214313"/>
            <a:chExt cx="6129338" cy="4848225"/>
          </a:xfrm>
        </p:grpSpPr>
        <p:pic>
          <p:nvPicPr>
            <p:cNvPr id="70658" name="Picture 3" descr="Untitled.png">
              <a:extLst>
                <a:ext uri="{FF2B5EF4-FFF2-40B4-BE49-F238E27FC236}">
                  <a16:creationId xmlns:a16="http://schemas.microsoft.com/office/drawing/2014/main" id="{079D15DD-5B87-FFE9-E772-EFB9BCD57E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00175" y="214313"/>
              <a:ext cx="6129338" cy="4848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0659" name="TextBox 4">
              <a:extLst>
                <a:ext uri="{FF2B5EF4-FFF2-40B4-BE49-F238E27FC236}">
                  <a16:creationId xmlns:a16="http://schemas.microsoft.com/office/drawing/2014/main" id="{76B67008-88AE-C6CF-8FD0-E113C255F76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02251" y="4586613"/>
              <a:ext cx="1857939" cy="4210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ts val="3513"/>
                </a:spcBef>
                <a:buSzPct val="171000"/>
                <a:buFont typeface="Gill Sans" panose="020B0502020104020203" pitchFamily="34" charset="-79"/>
                <a:buChar char="•"/>
                <a:defRPr sz="3600">
                  <a:solidFill>
                    <a:schemeClr val="tx1"/>
                  </a:solidFill>
                  <a:latin typeface="Gill Sans" panose="020B0502020104020203" pitchFamily="34" charset="-79"/>
                  <a:ea typeface="ヒラギノ角ゴ ProN W3" charset="-128"/>
                  <a:sym typeface="Gill Sans" panose="020B0502020104020203" pitchFamily="34" charset="-79"/>
                </a:defRPr>
              </a:lvl1pPr>
              <a:lvl2pPr marL="742950" indent="-285750">
                <a:spcBef>
                  <a:spcPts val="3513"/>
                </a:spcBef>
                <a:buSzPct val="171000"/>
                <a:buFont typeface="Gill Sans" panose="020B0502020104020203" pitchFamily="34" charset="-79"/>
                <a:buChar char="•"/>
                <a:defRPr sz="3600">
                  <a:solidFill>
                    <a:schemeClr val="tx1"/>
                  </a:solidFill>
                  <a:latin typeface="Gill Sans" panose="020B0502020104020203" pitchFamily="34" charset="-79"/>
                  <a:ea typeface="ヒラギノ角ゴ ProN W3" charset="-128"/>
                  <a:sym typeface="Gill Sans" panose="020B0502020104020203" pitchFamily="34" charset="-79"/>
                </a:defRPr>
              </a:lvl2pPr>
              <a:lvl3pPr marL="1143000" indent="-228600">
                <a:spcBef>
                  <a:spcPts val="3513"/>
                </a:spcBef>
                <a:buSzPct val="171000"/>
                <a:buFont typeface="Gill Sans" panose="020B0502020104020203" pitchFamily="34" charset="-79"/>
                <a:buChar char="•"/>
                <a:defRPr sz="3600">
                  <a:solidFill>
                    <a:schemeClr val="tx1"/>
                  </a:solidFill>
                  <a:latin typeface="Gill Sans" panose="020B0502020104020203" pitchFamily="34" charset="-79"/>
                  <a:ea typeface="ヒラギノ角ゴ ProN W3" charset="-128"/>
                  <a:sym typeface="Gill Sans" panose="020B0502020104020203" pitchFamily="34" charset="-79"/>
                </a:defRPr>
              </a:lvl3pPr>
              <a:lvl4pPr marL="1600200" indent="-228600">
                <a:spcBef>
                  <a:spcPts val="3513"/>
                </a:spcBef>
                <a:buSzPct val="171000"/>
                <a:buFont typeface="Gill Sans" panose="020B0502020104020203" pitchFamily="34" charset="-79"/>
                <a:buChar char="•"/>
                <a:defRPr sz="3600">
                  <a:solidFill>
                    <a:schemeClr val="tx1"/>
                  </a:solidFill>
                  <a:latin typeface="Gill Sans" panose="020B0502020104020203" pitchFamily="34" charset="-79"/>
                  <a:ea typeface="ヒラギノ角ゴ ProN W3" charset="-128"/>
                  <a:sym typeface="Gill Sans" panose="020B0502020104020203" pitchFamily="34" charset="-79"/>
                </a:defRPr>
              </a:lvl4pPr>
              <a:lvl5pPr marL="2057400" indent="-228600">
                <a:spcBef>
                  <a:spcPts val="3513"/>
                </a:spcBef>
                <a:buSzPct val="171000"/>
                <a:buFont typeface="Gill Sans" panose="020B0502020104020203" pitchFamily="34" charset="-79"/>
                <a:buChar char="•"/>
                <a:defRPr sz="3600">
                  <a:solidFill>
                    <a:schemeClr val="tx1"/>
                  </a:solidFill>
                  <a:latin typeface="Gill Sans" panose="020B0502020104020203" pitchFamily="34" charset="-79"/>
                  <a:ea typeface="ヒラギノ角ゴ ProN W3" charset="-128"/>
                  <a:sym typeface="Gill Sans" panose="020B0502020104020203" pitchFamily="34" charset="-79"/>
                </a:defRPr>
              </a:lvl5pPr>
              <a:lvl6pPr marL="2514600" indent="-228600" eaLnBrk="0" fontAlgn="base" hangingPunct="0">
                <a:spcBef>
                  <a:spcPts val="3513"/>
                </a:spcBef>
                <a:spcAft>
                  <a:spcPct val="0"/>
                </a:spcAft>
                <a:buSzPct val="171000"/>
                <a:buFont typeface="Gill Sans" panose="020B0502020104020203" pitchFamily="34" charset="-79"/>
                <a:buChar char="•"/>
                <a:defRPr sz="3600">
                  <a:solidFill>
                    <a:schemeClr val="tx1"/>
                  </a:solidFill>
                  <a:latin typeface="Gill Sans" panose="020B0502020104020203" pitchFamily="34" charset="-79"/>
                  <a:ea typeface="ヒラギノ角ゴ ProN W3" charset="-128"/>
                  <a:sym typeface="Gill Sans" panose="020B0502020104020203" pitchFamily="34" charset="-79"/>
                </a:defRPr>
              </a:lvl6pPr>
              <a:lvl7pPr marL="2971800" indent="-228600" eaLnBrk="0" fontAlgn="base" hangingPunct="0">
                <a:spcBef>
                  <a:spcPts val="3513"/>
                </a:spcBef>
                <a:spcAft>
                  <a:spcPct val="0"/>
                </a:spcAft>
                <a:buSzPct val="171000"/>
                <a:buFont typeface="Gill Sans" panose="020B0502020104020203" pitchFamily="34" charset="-79"/>
                <a:buChar char="•"/>
                <a:defRPr sz="3600">
                  <a:solidFill>
                    <a:schemeClr val="tx1"/>
                  </a:solidFill>
                  <a:latin typeface="Gill Sans" panose="020B0502020104020203" pitchFamily="34" charset="-79"/>
                  <a:ea typeface="ヒラギノ角ゴ ProN W3" charset="-128"/>
                  <a:sym typeface="Gill Sans" panose="020B0502020104020203" pitchFamily="34" charset="-79"/>
                </a:defRPr>
              </a:lvl7pPr>
              <a:lvl8pPr marL="3429000" indent="-228600" eaLnBrk="0" fontAlgn="base" hangingPunct="0">
                <a:spcBef>
                  <a:spcPts val="3513"/>
                </a:spcBef>
                <a:spcAft>
                  <a:spcPct val="0"/>
                </a:spcAft>
                <a:buSzPct val="171000"/>
                <a:buFont typeface="Gill Sans" panose="020B0502020104020203" pitchFamily="34" charset="-79"/>
                <a:buChar char="•"/>
                <a:defRPr sz="3600">
                  <a:solidFill>
                    <a:schemeClr val="tx1"/>
                  </a:solidFill>
                  <a:latin typeface="Gill Sans" panose="020B0502020104020203" pitchFamily="34" charset="-79"/>
                  <a:ea typeface="ヒラギノ角ゴ ProN W3" charset="-128"/>
                  <a:sym typeface="Gill Sans" panose="020B0502020104020203" pitchFamily="34" charset="-79"/>
                </a:defRPr>
              </a:lvl8pPr>
              <a:lvl9pPr marL="3886200" indent="-228600" eaLnBrk="0" fontAlgn="base" hangingPunct="0">
                <a:spcBef>
                  <a:spcPts val="3513"/>
                </a:spcBef>
                <a:spcAft>
                  <a:spcPct val="0"/>
                </a:spcAft>
                <a:buSzPct val="171000"/>
                <a:buFont typeface="Gill Sans" panose="020B0502020104020203" pitchFamily="34" charset="-79"/>
                <a:buChar char="•"/>
                <a:defRPr sz="3600">
                  <a:solidFill>
                    <a:schemeClr val="tx1"/>
                  </a:solidFill>
                  <a:latin typeface="Gill Sans" panose="020B0502020104020203" pitchFamily="34" charset="-79"/>
                  <a:ea typeface="ヒラギノ角ゴ ProN W3" charset="-128"/>
                  <a:sym typeface="Gill Sans" panose="020B0502020104020203" pitchFamily="34" charset="-79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Tx/>
                <a:buNone/>
              </a:pPr>
              <a:r>
                <a:rPr lang="en-US" altLang="en-US">
                  <a:solidFill>
                    <a:schemeClr val="accent2"/>
                  </a:solidFill>
                </a:rPr>
                <a:t>www.tsugi.org</a:t>
              </a:r>
            </a:p>
          </p:txBody>
        </p:sp>
      </p:grpSp>
    </p:spTree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3" name="Picture 1" descr="Untitled.png">
            <a:extLst>
              <a:ext uri="{FF2B5EF4-FFF2-40B4-BE49-F238E27FC236}">
                <a16:creationId xmlns:a16="http://schemas.microsoft.com/office/drawing/2014/main" id="{D88365E5-137A-2B9B-4670-3334DBC3DE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000" y="1185863"/>
            <a:ext cx="12120563" cy="764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4" name="TextBox 3">
            <a:extLst>
              <a:ext uri="{FF2B5EF4-FFF2-40B4-BE49-F238E27FC236}">
                <a16:creationId xmlns:a16="http://schemas.microsoft.com/office/drawing/2014/main" id="{0A679D6A-667E-3D14-31D9-1BE0D4EF51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55188" y="7958138"/>
            <a:ext cx="4371975" cy="717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62562" tIns="81281" rIns="162562" bIns="81281">
            <a:spAutoFit/>
          </a:bodyPr>
          <a:lstStyle>
            <a:lvl1pPr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1pPr>
            <a:lvl2pPr marL="742950" indent="-28575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2pPr>
            <a:lvl3pPr marL="11430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3pPr>
            <a:lvl4pPr marL="16002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4pPr>
            <a:lvl5pPr marL="20574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5pPr>
            <a:lvl6pPr marL="25146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6pPr>
            <a:lvl7pPr marL="29718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7pPr>
            <a:lvl8pPr marL="34290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8pPr>
            <a:lvl9pPr marL="38862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>
                <a:solidFill>
                  <a:schemeClr val="accent2"/>
                </a:solidFill>
              </a:rPr>
              <a:t>www.sakaiproject.org</a:t>
            </a:r>
          </a:p>
        </p:txBody>
      </p:sp>
    </p:spTree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1" name="Shape 626">
            <a:extLst>
              <a:ext uri="{FF2B5EF4-FFF2-40B4-BE49-F238E27FC236}">
                <a16:creationId xmlns:a16="http://schemas.microsoft.com/office/drawing/2014/main" id="{D31B1811-0331-545E-57E5-D14BCC3022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36063" y="1120775"/>
            <a:ext cx="2716212" cy="3135313"/>
          </a:xfrm>
          <a:prstGeom prst="rect">
            <a:avLst/>
          </a:prstGeom>
          <a:noFill/>
          <a:ln w="25400" cap="rnd">
            <a:solidFill>
              <a:srgbClr val="FFFF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1pPr>
            <a:lvl2pPr marL="742950" indent="-285750"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2pPr>
            <a:lvl3pPr marL="1143000" indent="-228600"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3pPr>
            <a:lvl4pPr marL="1600200" indent="-228600"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4pPr>
            <a:lvl5pPr marL="2057400" indent="-228600"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9pPr>
          </a:lstStyle>
          <a:p>
            <a:pPr algn="ctr" eaLnBrk="1" hangingPunct="1"/>
            <a:endParaRPr lang="en-US" altLang="en-US" sz="2000"/>
          </a:p>
        </p:txBody>
      </p:sp>
      <p:sp>
        <p:nvSpPr>
          <p:cNvPr id="71682" name="Shape 606">
            <a:extLst>
              <a:ext uri="{FF2B5EF4-FFF2-40B4-BE49-F238E27FC236}">
                <a16:creationId xmlns:a16="http://schemas.microsoft.com/office/drawing/2014/main" id="{70ED5151-D5F9-0BC7-FC42-A5B178BFBF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52550" y="2012950"/>
            <a:ext cx="1582738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1pPr>
            <a:lvl2pPr marL="742950" indent="-28575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2pPr>
            <a:lvl3pPr marL="11430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3pPr>
            <a:lvl4pPr marL="16002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4pPr>
            <a:lvl5pPr marL="20574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5pPr>
            <a:lvl6pPr marL="25146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6pPr>
            <a:lvl7pPr marL="29718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7pPr>
            <a:lvl8pPr marL="34290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8pPr>
            <a:lvl9pPr marL="38862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9pPr>
          </a:lstStyle>
          <a:p>
            <a:pPr algn="ctr" eaLnBrk="1" hangingPunct="1">
              <a:spcBef>
                <a:spcPct val="0"/>
              </a:spcBef>
              <a:buClr>
                <a:srgbClr val="FFFFFF"/>
              </a:buClr>
              <a:buSzPct val="25000"/>
              <a:buFont typeface="Cabin" charset="0"/>
              <a:buNone/>
            </a:pPr>
            <a:r>
              <a:rPr lang="en-US" altLang="en-US">
                <a:solidFill>
                  <a:srgbClr val="FFFFFF"/>
                </a:solidFill>
                <a:latin typeface="Gill Sans Regular" panose="020B0A02020104020203" pitchFamily="34" charset="77"/>
                <a:sym typeface="Cabin" charset="0"/>
              </a:rPr>
              <a:t>Album  </a:t>
            </a:r>
          </a:p>
        </p:txBody>
      </p:sp>
      <p:sp>
        <p:nvSpPr>
          <p:cNvPr id="71683" name="Shape 607">
            <a:extLst>
              <a:ext uri="{FF2B5EF4-FFF2-40B4-BE49-F238E27FC236}">
                <a16:creationId xmlns:a16="http://schemas.microsoft.com/office/drawing/2014/main" id="{64E039F3-B8B8-D3A7-9C0F-0699438B04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1550" y="1617663"/>
            <a:ext cx="2351088" cy="1411287"/>
          </a:xfrm>
          <a:prstGeom prst="rect">
            <a:avLst/>
          </a:prstGeom>
          <a:noFill/>
          <a:ln w="25400" cap="rnd">
            <a:solidFill>
              <a:srgbClr val="FFFF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1pPr>
            <a:lvl2pPr marL="742950" indent="-285750"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2pPr>
            <a:lvl3pPr marL="1143000" indent="-228600"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3pPr>
            <a:lvl4pPr marL="1600200" indent="-228600"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4pPr>
            <a:lvl5pPr marL="2057400" indent="-228600"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9pPr>
          </a:lstStyle>
          <a:p>
            <a:pPr algn="ctr" eaLnBrk="1" hangingPunct="1"/>
            <a:endParaRPr lang="en-US" altLang="en-US" sz="2000"/>
          </a:p>
        </p:txBody>
      </p:sp>
      <p:cxnSp>
        <p:nvCxnSpPr>
          <p:cNvPr id="71684" name="Shape 608">
            <a:extLst>
              <a:ext uri="{FF2B5EF4-FFF2-40B4-BE49-F238E27FC236}">
                <a16:creationId xmlns:a16="http://schemas.microsoft.com/office/drawing/2014/main" id="{2214C707-8712-CCD7-613D-934A153B40F6}"/>
              </a:ext>
            </a:extLst>
          </p:cNvPr>
          <p:cNvCxnSpPr>
            <a:cxnSpLocks noChangeShapeType="1"/>
          </p:cNvCxnSpPr>
          <p:nvPr/>
        </p:nvCxnSpPr>
        <p:spPr bwMode="auto">
          <a:xfrm rot="10800000" flipH="1">
            <a:off x="3465513" y="2271713"/>
            <a:ext cx="5600700" cy="11112"/>
          </a:xfrm>
          <a:prstGeom prst="straightConnector1">
            <a:avLst/>
          </a:prstGeom>
          <a:noFill/>
          <a:ln w="88900" cap="rnd">
            <a:solidFill>
              <a:srgbClr val="FFFF00"/>
            </a:solidFill>
            <a:miter lim="800000"/>
            <a:headEnd type="stealth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1685" name="Shape 609">
            <a:extLst>
              <a:ext uri="{FF2B5EF4-FFF2-40B4-BE49-F238E27FC236}">
                <a16:creationId xmlns:a16="http://schemas.microsoft.com/office/drawing/2014/main" id="{173FF61C-60E3-30BF-36AE-935465E847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49863" y="1262063"/>
            <a:ext cx="2540000" cy="623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1pPr>
            <a:lvl2pPr marL="742950" indent="-28575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2pPr>
            <a:lvl3pPr marL="11430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3pPr>
            <a:lvl4pPr marL="16002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4pPr>
            <a:lvl5pPr marL="20574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5pPr>
            <a:lvl6pPr marL="25146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6pPr>
            <a:lvl7pPr marL="29718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7pPr>
            <a:lvl8pPr marL="34290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8pPr>
            <a:lvl9pPr marL="38862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9pPr>
          </a:lstStyle>
          <a:p>
            <a:pPr algn="ctr" eaLnBrk="1" hangingPunct="1">
              <a:spcBef>
                <a:spcPct val="0"/>
              </a:spcBef>
              <a:buClr>
                <a:srgbClr val="FFFFFF"/>
              </a:buClr>
              <a:buSzPct val="25000"/>
              <a:buFont typeface="Cabin" charset="0"/>
              <a:buNone/>
            </a:pPr>
            <a:r>
              <a:rPr lang="en-US" altLang="en-US">
                <a:solidFill>
                  <a:srgbClr val="FFFFFF"/>
                </a:solidFill>
                <a:latin typeface="Gill Sans Regular" panose="020B0A02020104020203" pitchFamily="34" charset="77"/>
                <a:sym typeface="Cabin" charset="0"/>
              </a:rPr>
              <a:t>belongs-to</a:t>
            </a:r>
          </a:p>
        </p:txBody>
      </p:sp>
      <p:sp>
        <p:nvSpPr>
          <p:cNvPr id="71686" name="Shape 610">
            <a:extLst>
              <a:ext uri="{FF2B5EF4-FFF2-40B4-BE49-F238E27FC236}">
                <a16:creationId xmlns:a16="http://schemas.microsoft.com/office/drawing/2014/main" id="{88F9DF6C-F654-3E75-61EA-158A5A2EAB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83325" y="4970463"/>
            <a:ext cx="2413000" cy="762000"/>
          </a:xfrm>
          <a:prstGeom prst="rect">
            <a:avLst/>
          </a:prstGeom>
          <a:solidFill>
            <a:schemeClr val="accent1"/>
          </a:solidFill>
          <a:ln w="88900" cap="rnd">
            <a:solidFill>
              <a:srgbClr val="FFFF00"/>
            </a:solidFill>
            <a:miter lim="800000"/>
            <a:headEnd/>
            <a:tailEnd/>
          </a:ln>
        </p:spPr>
        <p:txBody>
          <a:bodyPr lIns="0" tIns="0" rIns="0" bIns="0" anchor="ctr"/>
          <a:lstStyle>
            <a:lvl1pPr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1pPr>
            <a:lvl2pPr marL="742950" indent="-28575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2pPr>
            <a:lvl3pPr marL="11430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3pPr>
            <a:lvl4pPr marL="16002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4pPr>
            <a:lvl5pPr marL="20574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5pPr>
            <a:lvl6pPr marL="25146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6pPr>
            <a:lvl7pPr marL="29718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7pPr>
            <a:lvl8pPr marL="34290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8pPr>
            <a:lvl9pPr marL="38862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9pPr>
          </a:lstStyle>
          <a:p>
            <a:pPr algn="ctr" eaLnBrk="1" hangingPunct="1">
              <a:spcBef>
                <a:spcPct val="0"/>
              </a:spcBef>
              <a:buClr>
                <a:srgbClr val="000000"/>
              </a:buClr>
              <a:buSzPct val="25000"/>
              <a:buFont typeface="Cabin" charset="0"/>
              <a:buNone/>
            </a:pPr>
            <a:r>
              <a:rPr lang="en-US" altLang="en-US" sz="4000">
                <a:solidFill>
                  <a:srgbClr val="000000"/>
                </a:solidFill>
                <a:latin typeface="Gill Sans Regular" panose="020B0A02020104020203" pitchFamily="34" charset="77"/>
                <a:sym typeface="Cabin" charset="0"/>
              </a:rPr>
              <a:t>Album</a:t>
            </a:r>
          </a:p>
        </p:txBody>
      </p:sp>
      <p:sp>
        <p:nvSpPr>
          <p:cNvPr id="71687" name="Shape 611">
            <a:extLst>
              <a:ext uri="{FF2B5EF4-FFF2-40B4-BE49-F238E27FC236}">
                <a16:creationId xmlns:a16="http://schemas.microsoft.com/office/drawing/2014/main" id="{F01325F7-A0AE-7AD8-6A57-BD15951CDE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83325" y="5772150"/>
            <a:ext cx="2413000" cy="762000"/>
          </a:xfrm>
          <a:prstGeom prst="rect">
            <a:avLst/>
          </a:prstGeom>
          <a:noFill/>
          <a:ln w="88900" cap="rnd">
            <a:solidFill>
              <a:srgbClr val="FFFF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>
            <a:lvl1pPr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1pPr>
            <a:lvl2pPr marL="742950" indent="-28575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2pPr>
            <a:lvl3pPr marL="11430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3pPr>
            <a:lvl4pPr marL="16002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4pPr>
            <a:lvl5pPr marL="20574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5pPr>
            <a:lvl6pPr marL="25146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6pPr>
            <a:lvl7pPr marL="29718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7pPr>
            <a:lvl8pPr marL="34290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8pPr>
            <a:lvl9pPr marL="38862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9pPr>
          </a:lstStyle>
          <a:p>
            <a:pPr algn="ctr" eaLnBrk="1" hangingPunct="1">
              <a:spcBef>
                <a:spcPct val="0"/>
              </a:spcBef>
              <a:buClr>
                <a:srgbClr val="FF7F00"/>
              </a:buClr>
              <a:buSzPct val="25000"/>
              <a:buFont typeface="Cabin" charset="0"/>
              <a:buNone/>
            </a:pPr>
            <a:r>
              <a:rPr lang="en-US" altLang="en-US" sz="4000">
                <a:solidFill>
                  <a:srgbClr val="FF7F00"/>
                </a:solidFill>
                <a:latin typeface="Gill Sans Regular" panose="020B0A02020104020203" pitchFamily="34" charset="77"/>
                <a:sym typeface="Cabin" charset="0"/>
              </a:rPr>
              <a:t>id</a:t>
            </a:r>
          </a:p>
        </p:txBody>
      </p:sp>
      <p:sp>
        <p:nvSpPr>
          <p:cNvPr id="71688" name="Shape 612">
            <a:extLst>
              <a:ext uri="{FF2B5EF4-FFF2-40B4-BE49-F238E27FC236}">
                <a16:creationId xmlns:a16="http://schemas.microsoft.com/office/drawing/2014/main" id="{CEA8DDAB-B3FB-B491-E3F0-1005BA736B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83325" y="6534150"/>
            <a:ext cx="2413000" cy="762000"/>
          </a:xfrm>
          <a:prstGeom prst="rect">
            <a:avLst/>
          </a:prstGeom>
          <a:noFill/>
          <a:ln w="88900" cap="rnd">
            <a:solidFill>
              <a:srgbClr val="FFFF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>
            <a:lvl1pPr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1pPr>
            <a:lvl2pPr marL="742950" indent="-28575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2pPr>
            <a:lvl3pPr marL="11430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3pPr>
            <a:lvl4pPr marL="16002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4pPr>
            <a:lvl5pPr marL="20574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5pPr>
            <a:lvl6pPr marL="25146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6pPr>
            <a:lvl7pPr marL="29718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7pPr>
            <a:lvl8pPr marL="34290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8pPr>
            <a:lvl9pPr marL="38862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9pPr>
          </a:lstStyle>
          <a:p>
            <a:pPr algn="ctr" eaLnBrk="1" hangingPunct="1">
              <a:spcBef>
                <a:spcPct val="0"/>
              </a:spcBef>
              <a:buClr>
                <a:srgbClr val="00FF00"/>
              </a:buClr>
              <a:buSzPct val="25000"/>
              <a:buFont typeface="Cabin" charset="0"/>
              <a:buNone/>
            </a:pPr>
            <a:r>
              <a:rPr lang="en-US" altLang="en-US" sz="4000">
                <a:solidFill>
                  <a:srgbClr val="00FF00"/>
                </a:solidFill>
                <a:latin typeface="Gill Sans Regular" panose="020B0A02020104020203" pitchFamily="34" charset="77"/>
                <a:sym typeface="Cabin" charset="0"/>
              </a:rPr>
              <a:t>title</a:t>
            </a:r>
          </a:p>
        </p:txBody>
      </p:sp>
      <p:sp>
        <p:nvSpPr>
          <p:cNvPr id="71689" name="Shape 613">
            <a:extLst>
              <a:ext uri="{FF2B5EF4-FFF2-40B4-BE49-F238E27FC236}">
                <a16:creationId xmlns:a16="http://schemas.microsoft.com/office/drawing/2014/main" id="{FCC024DC-0BE0-292B-4F3A-A1B9A6C50A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734925" y="3171825"/>
            <a:ext cx="2413000" cy="762000"/>
          </a:xfrm>
          <a:prstGeom prst="rect">
            <a:avLst/>
          </a:prstGeom>
          <a:solidFill>
            <a:schemeClr val="accent1"/>
          </a:solidFill>
          <a:ln w="88900" cap="rnd">
            <a:solidFill>
              <a:srgbClr val="FFFF00"/>
            </a:solidFill>
            <a:miter lim="800000"/>
            <a:headEnd/>
            <a:tailEnd/>
          </a:ln>
        </p:spPr>
        <p:txBody>
          <a:bodyPr lIns="0" tIns="0" rIns="0" bIns="0" anchor="ctr"/>
          <a:lstStyle>
            <a:lvl1pPr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1pPr>
            <a:lvl2pPr marL="742950" indent="-28575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2pPr>
            <a:lvl3pPr marL="11430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3pPr>
            <a:lvl4pPr marL="16002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4pPr>
            <a:lvl5pPr marL="20574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5pPr>
            <a:lvl6pPr marL="25146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6pPr>
            <a:lvl7pPr marL="29718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7pPr>
            <a:lvl8pPr marL="34290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8pPr>
            <a:lvl9pPr marL="38862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9pPr>
          </a:lstStyle>
          <a:p>
            <a:pPr algn="ctr" eaLnBrk="1" hangingPunct="1">
              <a:spcBef>
                <a:spcPct val="0"/>
              </a:spcBef>
              <a:buClr>
                <a:srgbClr val="000000"/>
              </a:buClr>
              <a:buSzPct val="25000"/>
              <a:buFont typeface="Cabin" charset="0"/>
              <a:buNone/>
            </a:pPr>
            <a:r>
              <a:rPr lang="en-US" altLang="en-US" sz="4000">
                <a:solidFill>
                  <a:srgbClr val="000000"/>
                </a:solidFill>
                <a:latin typeface="Gill Sans Regular" panose="020B0A02020104020203" pitchFamily="34" charset="77"/>
                <a:sym typeface="Cabin" charset="0"/>
              </a:rPr>
              <a:t>Track</a:t>
            </a:r>
          </a:p>
        </p:txBody>
      </p:sp>
      <p:sp>
        <p:nvSpPr>
          <p:cNvPr id="71690" name="Shape 614">
            <a:extLst>
              <a:ext uri="{FF2B5EF4-FFF2-40B4-BE49-F238E27FC236}">
                <a16:creationId xmlns:a16="http://schemas.microsoft.com/office/drawing/2014/main" id="{FC5294ED-6227-53C2-CECD-AE906F2CD0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734925" y="3970338"/>
            <a:ext cx="2413000" cy="762000"/>
          </a:xfrm>
          <a:prstGeom prst="rect">
            <a:avLst/>
          </a:prstGeom>
          <a:noFill/>
          <a:ln w="88900" cap="rnd">
            <a:solidFill>
              <a:srgbClr val="FFFF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>
            <a:lvl1pPr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1pPr>
            <a:lvl2pPr marL="742950" indent="-28575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2pPr>
            <a:lvl3pPr marL="11430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3pPr>
            <a:lvl4pPr marL="16002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4pPr>
            <a:lvl5pPr marL="20574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5pPr>
            <a:lvl6pPr marL="25146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6pPr>
            <a:lvl7pPr marL="29718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7pPr>
            <a:lvl8pPr marL="34290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8pPr>
            <a:lvl9pPr marL="38862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9pPr>
          </a:lstStyle>
          <a:p>
            <a:pPr algn="ctr" eaLnBrk="1" hangingPunct="1">
              <a:spcBef>
                <a:spcPct val="0"/>
              </a:spcBef>
              <a:buClr>
                <a:srgbClr val="FF7F00"/>
              </a:buClr>
              <a:buSzPct val="25000"/>
              <a:buFont typeface="Cabin" charset="0"/>
              <a:buNone/>
            </a:pPr>
            <a:r>
              <a:rPr lang="en-US" altLang="en-US" sz="4000">
                <a:solidFill>
                  <a:srgbClr val="FF7F00"/>
                </a:solidFill>
                <a:latin typeface="Gill Sans Regular" panose="020B0A02020104020203" pitchFamily="34" charset="77"/>
                <a:sym typeface="Cabin" charset="0"/>
              </a:rPr>
              <a:t>id</a:t>
            </a:r>
          </a:p>
        </p:txBody>
      </p:sp>
      <p:sp>
        <p:nvSpPr>
          <p:cNvPr id="71691" name="Shape 615">
            <a:extLst>
              <a:ext uri="{FF2B5EF4-FFF2-40B4-BE49-F238E27FC236}">
                <a16:creationId xmlns:a16="http://schemas.microsoft.com/office/drawing/2014/main" id="{D4527BE3-E53B-FD14-C66E-D697695902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734925" y="4732338"/>
            <a:ext cx="2413000" cy="762000"/>
          </a:xfrm>
          <a:prstGeom prst="rect">
            <a:avLst/>
          </a:prstGeom>
          <a:noFill/>
          <a:ln w="88900" cap="rnd">
            <a:solidFill>
              <a:srgbClr val="FFFF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>
            <a:lvl1pPr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1pPr>
            <a:lvl2pPr marL="742950" indent="-28575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2pPr>
            <a:lvl3pPr marL="11430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3pPr>
            <a:lvl4pPr marL="16002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4pPr>
            <a:lvl5pPr marL="20574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5pPr>
            <a:lvl6pPr marL="25146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6pPr>
            <a:lvl7pPr marL="29718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7pPr>
            <a:lvl8pPr marL="34290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8pPr>
            <a:lvl9pPr marL="38862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9pPr>
          </a:lstStyle>
          <a:p>
            <a:pPr algn="ctr" eaLnBrk="1" hangingPunct="1">
              <a:spcBef>
                <a:spcPct val="0"/>
              </a:spcBef>
              <a:buClr>
                <a:srgbClr val="00FF00"/>
              </a:buClr>
              <a:buSzPct val="25000"/>
              <a:buFont typeface="Cabin" charset="0"/>
              <a:buNone/>
            </a:pPr>
            <a:r>
              <a:rPr lang="en-US" altLang="en-US" sz="4000">
                <a:solidFill>
                  <a:srgbClr val="00FF00"/>
                </a:solidFill>
                <a:latin typeface="Gill Sans Regular" panose="020B0A02020104020203" pitchFamily="34" charset="77"/>
                <a:sym typeface="Cabin" charset="0"/>
              </a:rPr>
              <a:t>title</a:t>
            </a:r>
          </a:p>
        </p:txBody>
      </p:sp>
      <p:sp>
        <p:nvSpPr>
          <p:cNvPr id="71692" name="Shape 616">
            <a:extLst>
              <a:ext uri="{FF2B5EF4-FFF2-40B4-BE49-F238E27FC236}">
                <a16:creationId xmlns:a16="http://schemas.microsoft.com/office/drawing/2014/main" id="{F18186C3-1C00-BE05-175E-15B49D0090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734925" y="5519738"/>
            <a:ext cx="2413000" cy="762000"/>
          </a:xfrm>
          <a:prstGeom prst="rect">
            <a:avLst/>
          </a:prstGeom>
          <a:noFill/>
          <a:ln w="88900" cap="rnd">
            <a:solidFill>
              <a:srgbClr val="FFFF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>
            <a:lvl1pPr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1pPr>
            <a:lvl2pPr marL="742950" indent="-28575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2pPr>
            <a:lvl3pPr marL="11430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3pPr>
            <a:lvl4pPr marL="16002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4pPr>
            <a:lvl5pPr marL="20574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5pPr>
            <a:lvl6pPr marL="25146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6pPr>
            <a:lvl7pPr marL="29718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7pPr>
            <a:lvl8pPr marL="34290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8pPr>
            <a:lvl9pPr marL="38862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9pPr>
          </a:lstStyle>
          <a:p>
            <a:pPr algn="ctr" eaLnBrk="1" hangingPunct="1">
              <a:spcBef>
                <a:spcPct val="0"/>
              </a:spcBef>
              <a:buClr>
                <a:srgbClr val="FFFFFF"/>
              </a:buClr>
              <a:buSzPct val="25000"/>
              <a:buFont typeface="Cabin" charset="0"/>
              <a:buNone/>
            </a:pPr>
            <a:r>
              <a:rPr lang="en-US" altLang="en-US" sz="4000">
                <a:solidFill>
                  <a:srgbClr val="FFFFFF"/>
                </a:solidFill>
                <a:latin typeface="Gill Sans Regular" panose="020B0A02020104020203" pitchFamily="34" charset="77"/>
                <a:sym typeface="Cabin" charset="0"/>
              </a:rPr>
              <a:t>rating</a:t>
            </a:r>
          </a:p>
        </p:txBody>
      </p:sp>
      <p:sp>
        <p:nvSpPr>
          <p:cNvPr id="71693" name="Shape 617">
            <a:extLst>
              <a:ext uri="{FF2B5EF4-FFF2-40B4-BE49-F238E27FC236}">
                <a16:creationId xmlns:a16="http://schemas.microsoft.com/office/drawing/2014/main" id="{EE7A866E-9935-0E4E-DF3A-5E8CD248A3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734925" y="6256338"/>
            <a:ext cx="2413000" cy="762000"/>
          </a:xfrm>
          <a:prstGeom prst="rect">
            <a:avLst/>
          </a:prstGeom>
          <a:noFill/>
          <a:ln w="88900" cap="rnd">
            <a:solidFill>
              <a:srgbClr val="FFFF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>
            <a:lvl1pPr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1pPr>
            <a:lvl2pPr marL="742950" indent="-28575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2pPr>
            <a:lvl3pPr marL="11430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3pPr>
            <a:lvl4pPr marL="16002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4pPr>
            <a:lvl5pPr marL="20574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5pPr>
            <a:lvl6pPr marL="25146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6pPr>
            <a:lvl7pPr marL="29718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7pPr>
            <a:lvl8pPr marL="34290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8pPr>
            <a:lvl9pPr marL="38862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9pPr>
          </a:lstStyle>
          <a:p>
            <a:pPr algn="ctr" eaLnBrk="1" hangingPunct="1">
              <a:spcBef>
                <a:spcPct val="0"/>
              </a:spcBef>
              <a:buClr>
                <a:srgbClr val="FFFFFF"/>
              </a:buClr>
              <a:buSzPct val="25000"/>
              <a:buFont typeface="Cabin" charset="0"/>
              <a:buNone/>
            </a:pPr>
            <a:r>
              <a:rPr lang="en-US" altLang="en-US" sz="4000">
                <a:solidFill>
                  <a:srgbClr val="FFFFFF"/>
                </a:solidFill>
                <a:latin typeface="Gill Sans Regular" panose="020B0A02020104020203" pitchFamily="34" charset="77"/>
                <a:sym typeface="Cabin" charset="0"/>
              </a:rPr>
              <a:t>len</a:t>
            </a:r>
          </a:p>
        </p:txBody>
      </p:sp>
      <p:sp>
        <p:nvSpPr>
          <p:cNvPr id="71694" name="Shape 618">
            <a:extLst>
              <a:ext uri="{FF2B5EF4-FFF2-40B4-BE49-F238E27FC236}">
                <a16:creationId xmlns:a16="http://schemas.microsoft.com/office/drawing/2014/main" id="{7C13A6C4-61BA-3103-7A0B-1707174410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734925" y="7043738"/>
            <a:ext cx="2413000" cy="762000"/>
          </a:xfrm>
          <a:prstGeom prst="rect">
            <a:avLst/>
          </a:prstGeom>
          <a:noFill/>
          <a:ln w="88900" cap="rnd">
            <a:solidFill>
              <a:srgbClr val="FFFF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>
            <a:lvl1pPr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1pPr>
            <a:lvl2pPr marL="742950" indent="-28575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2pPr>
            <a:lvl3pPr marL="11430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3pPr>
            <a:lvl4pPr marL="16002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4pPr>
            <a:lvl5pPr marL="20574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5pPr>
            <a:lvl6pPr marL="25146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6pPr>
            <a:lvl7pPr marL="29718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7pPr>
            <a:lvl8pPr marL="34290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8pPr>
            <a:lvl9pPr marL="38862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9pPr>
          </a:lstStyle>
          <a:p>
            <a:pPr algn="ctr" eaLnBrk="1" hangingPunct="1">
              <a:spcBef>
                <a:spcPct val="0"/>
              </a:spcBef>
              <a:buClr>
                <a:srgbClr val="FFFFFF"/>
              </a:buClr>
              <a:buSzPct val="25000"/>
              <a:buFont typeface="Cabin" charset="0"/>
              <a:buNone/>
            </a:pPr>
            <a:r>
              <a:rPr lang="en-US" altLang="en-US" sz="4000">
                <a:solidFill>
                  <a:srgbClr val="FFFFFF"/>
                </a:solidFill>
                <a:latin typeface="Gill Sans Regular" panose="020B0A02020104020203" pitchFamily="34" charset="77"/>
                <a:sym typeface="Cabin" charset="0"/>
              </a:rPr>
              <a:t>count</a:t>
            </a:r>
          </a:p>
        </p:txBody>
      </p:sp>
      <p:sp>
        <p:nvSpPr>
          <p:cNvPr id="71695" name="Shape 619">
            <a:extLst>
              <a:ext uri="{FF2B5EF4-FFF2-40B4-BE49-F238E27FC236}">
                <a16:creationId xmlns:a16="http://schemas.microsoft.com/office/drawing/2014/main" id="{CB0AF1EC-A5CB-D7D0-B92B-F6DC708596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734925" y="7805738"/>
            <a:ext cx="2413000" cy="762000"/>
          </a:xfrm>
          <a:prstGeom prst="rect">
            <a:avLst/>
          </a:prstGeom>
          <a:noFill/>
          <a:ln w="88900" cap="rnd">
            <a:solidFill>
              <a:srgbClr val="FFFF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>
            <a:lvl1pPr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1pPr>
            <a:lvl2pPr marL="742950" indent="-28575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2pPr>
            <a:lvl3pPr marL="11430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3pPr>
            <a:lvl4pPr marL="16002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4pPr>
            <a:lvl5pPr marL="20574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5pPr>
            <a:lvl6pPr marL="25146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6pPr>
            <a:lvl7pPr marL="29718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7pPr>
            <a:lvl8pPr marL="34290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8pPr>
            <a:lvl9pPr marL="38862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9pPr>
          </a:lstStyle>
          <a:p>
            <a:pPr algn="ctr" eaLnBrk="1" hangingPunct="1">
              <a:spcBef>
                <a:spcPct val="0"/>
              </a:spcBef>
              <a:buClr>
                <a:srgbClr val="FF00FF"/>
              </a:buClr>
              <a:buSzPct val="25000"/>
              <a:buFont typeface="Cabin" charset="0"/>
              <a:buNone/>
            </a:pPr>
            <a:r>
              <a:rPr lang="en-US" altLang="en-US" sz="4000">
                <a:solidFill>
                  <a:srgbClr val="FF00FF"/>
                </a:solidFill>
                <a:latin typeface="Gill Sans Regular" panose="020B0A02020104020203" pitchFamily="34" charset="77"/>
                <a:sym typeface="Cabin" charset="0"/>
              </a:rPr>
              <a:t>album_id</a:t>
            </a:r>
          </a:p>
        </p:txBody>
      </p:sp>
      <p:cxnSp>
        <p:nvCxnSpPr>
          <p:cNvPr id="71696" name="Shape 620">
            <a:extLst>
              <a:ext uri="{FF2B5EF4-FFF2-40B4-BE49-F238E27FC236}">
                <a16:creationId xmlns:a16="http://schemas.microsoft.com/office/drawing/2014/main" id="{97A5B285-BFEF-DE9B-60BB-3E4B905AD3E4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8809038" y="6153150"/>
            <a:ext cx="3609975" cy="1898650"/>
          </a:xfrm>
          <a:prstGeom prst="straightConnector1">
            <a:avLst/>
          </a:prstGeom>
          <a:noFill/>
          <a:ln w="88900" cap="rnd">
            <a:solidFill>
              <a:srgbClr val="FF00FF"/>
            </a:solidFill>
            <a:miter lim="800000"/>
            <a:headEnd type="stealth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1697" name="Shape 621">
            <a:extLst>
              <a:ext uri="{FF2B5EF4-FFF2-40B4-BE49-F238E27FC236}">
                <a16:creationId xmlns:a16="http://schemas.microsoft.com/office/drawing/2014/main" id="{161A9BF1-EC04-70D2-677B-74CAA9DCC1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82750" y="4438650"/>
            <a:ext cx="3167063" cy="218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1pPr>
            <a:lvl2pPr marL="742950" indent="-28575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2pPr>
            <a:lvl3pPr marL="11430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3pPr>
            <a:lvl4pPr marL="16002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4pPr>
            <a:lvl5pPr marL="20574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5pPr>
            <a:lvl6pPr marL="25146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6pPr>
            <a:lvl7pPr marL="29718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7pPr>
            <a:lvl8pPr marL="34290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8pPr>
            <a:lvl9pPr marL="38862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9pPr>
          </a:lstStyle>
          <a:p>
            <a:pPr algn="ctr" eaLnBrk="1" hangingPunct="1">
              <a:spcBef>
                <a:spcPct val="0"/>
              </a:spcBef>
              <a:buClr>
                <a:srgbClr val="FFFF00"/>
              </a:buClr>
              <a:buSzPct val="25000"/>
              <a:buFont typeface="Cabin" charset="0"/>
              <a:buNone/>
            </a:pPr>
            <a:r>
              <a:rPr lang="en-US" altLang="en-US">
                <a:solidFill>
                  <a:srgbClr val="FFFF00"/>
                </a:solidFill>
                <a:latin typeface="Gill Sans Regular" panose="020B0A02020104020203" pitchFamily="34" charset="77"/>
                <a:sym typeface="Cabin" charset="0"/>
              </a:rPr>
              <a:t>Table</a:t>
            </a:r>
          </a:p>
          <a:p>
            <a:pPr algn="ctr" eaLnBrk="1" hangingPunct="1">
              <a:spcBef>
                <a:spcPct val="0"/>
              </a:spcBef>
              <a:buClr>
                <a:srgbClr val="FF7F00"/>
              </a:buClr>
              <a:buSzPct val="25000"/>
              <a:buFont typeface="Cabin" charset="0"/>
              <a:buNone/>
            </a:pPr>
            <a:r>
              <a:rPr lang="en-US" altLang="en-US">
                <a:solidFill>
                  <a:srgbClr val="FF7F00"/>
                </a:solidFill>
                <a:latin typeface="Gill Sans Regular" panose="020B0A02020104020203" pitchFamily="34" charset="77"/>
                <a:sym typeface="Cabin" charset="0"/>
              </a:rPr>
              <a:t>Primary key</a:t>
            </a:r>
          </a:p>
          <a:p>
            <a:pPr algn="ctr" eaLnBrk="1" hangingPunct="1">
              <a:spcBef>
                <a:spcPct val="0"/>
              </a:spcBef>
              <a:buClr>
                <a:srgbClr val="00FF00"/>
              </a:buClr>
              <a:buSzPct val="25000"/>
              <a:buFont typeface="Cabin" charset="0"/>
              <a:buNone/>
            </a:pPr>
            <a:r>
              <a:rPr lang="en-US" altLang="en-US">
                <a:solidFill>
                  <a:srgbClr val="00FF00"/>
                </a:solidFill>
                <a:latin typeface="Gill Sans Regular" panose="020B0A02020104020203" pitchFamily="34" charset="77"/>
                <a:sym typeface="Cabin" charset="0"/>
              </a:rPr>
              <a:t>Logical key</a:t>
            </a:r>
          </a:p>
          <a:p>
            <a:pPr algn="ctr" eaLnBrk="1" hangingPunct="1">
              <a:spcBef>
                <a:spcPct val="0"/>
              </a:spcBef>
              <a:buClr>
                <a:srgbClr val="FF00FF"/>
              </a:buClr>
              <a:buSzPct val="25000"/>
              <a:buFont typeface="Cabin" charset="0"/>
              <a:buNone/>
            </a:pPr>
            <a:r>
              <a:rPr lang="en-US" altLang="en-US">
                <a:solidFill>
                  <a:srgbClr val="FF00FF"/>
                </a:solidFill>
                <a:latin typeface="Gill Sans Regular" panose="020B0A02020104020203" pitchFamily="34" charset="77"/>
                <a:sym typeface="Cabin" charset="0"/>
              </a:rPr>
              <a:t>Foreign key</a:t>
            </a:r>
          </a:p>
        </p:txBody>
      </p:sp>
      <p:sp>
        <p:nvSpPr>
          <p:cNvPr id="71698" name="Shape 622">
            <a:extLst>
              <a:ext uri="{FF2B5EF4-FFF2-40B4-BE49-F238E27FC236}">
                <a16:creationId xmlns:a16="http://schemas.microsoft.com/office/drawing/2014/main" id="{24720300-C393-4030-850A-926DAF8461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45663" y="1377950"/>
            <a:ext cx="1382712" cy="62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1pPr>
            <a:lvl2pPr marL="742950" indent="-28575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2pPr>
            <a:lvl3pPr marL="11430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3pPr>
            <a:lvl4pPr marL="16002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4pPr>
            <a:lvl5pPr marL="20574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5pPr>
            <a:lvl6pPr marL="25146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6pPr>
            <a:lvl7pPr marL="29718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7pPr>
            <a:lvl8pPr marL="34290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8pPr>
            <a:lvl9pPr marL="38862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9pPr>
          </a:lstStyle>
          <a:p>
            <a:pPr algn="ctr" eaLnBrk="1" hangingPunct="1">
              <a:spcBef>
                <a:spcPct val="0"/>
              </a:spcBef>
              <a:buClr>
                <a:srgbClr val="FFFFFF"/>
              </a:buClr>
              <a:buSzPct val="25000"/>
              <a:buFont typeface="Cabin" charset="0"/>
              <a:buNone/>
            </a:pPr>
            <a:r>
              <a:rPr lang="en-US" altLang="en-US">
                <a:solidFill>
                  <a:srgbClr val="FFFFFF"/>
                </a:solidFill>
                <a:latin typeface="Gill Sans Regular" panose="020B0A02020104020203" pitchFamily="34" charset="77"/>
                <a:sym typeface="Cabin" charset="0"/>
              </a:rPr>
              <a:t>Track  </a:t>
            </a:r>
          </a:p>
        </p:txBody>
      </p:sp>
      <p:sp>
        <p:nvSpPr>
          <p:cNvPr id="71699" name="Shape 623">
            <a:extLst>
              <a:ext uri="{FF2B5EF4-FFF2-40B4-BE49-F238E27FC236}">
                <a16:creationId xmlns:a16="http://schemas.microsoft.com/office/drawing/2014/main" id="{106E933B-1DC8-71CE-0284-A9B515B7EE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29813" y="3054350"/>
            <a:ext cx="1041400" cy="62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1pPr>
            <a:lvl2pPr marL="742950" indent="-28575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2pPr>
            <a:lvl3pPr marL="11430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3pPr>
            <a:lvl4pPr marL="16002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4pPr>
            <a:lvl5pPr marL="20574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5pPr>
            <a:lvl6pPr marL="25146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6pPr>
            <a:lvl7pPr marL="29718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7pPr>
            <a:lvl8pPr marL="34290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8pPr>
            <a:lvl9pPr marL="38862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9pPr>
          </a:lstStyle>
          <a:p>
            <a:pPr algn="ctr" eaLnBrk="1" hangingPunct="1">
              <a:spcBef>
                <a:spcPct val="0"/>
              </a:spcBef>
              <a:buClr>
                <a:srgbClr val="FFFFFF"/>
              </a:buClr>
              <a:buSzPct val="25000"/>
              <a:buFont typeface="Cabin" charset="0"/>
              <a:buNone/>
            </a:pPr>
            <a:r>
              <a:rPr lang="en-US" altLang="en-US">
                <a:solidFill>
                  <a:srgbClr val="FFFFFF"/>
                </a:solidFill>
                <a:latin typeface="Gill Sans Regular" panose="020B0A02020104020203" pitchFamily="34" charset="77"/>
                <a:sym typeface="Cabin" charset="0"/>
              </a:rPr>
              <a:t>Len  </a:t>
            </a:r>
          </a:p>
        </p:txBody>
      </p:sp>
      <p:sp>
        <p:nvSpPr>
          <p:cNvPr id="71700" name="Shape 624">
            <a:extLst>
              <a:ext uri="{FF2B5EF4-FFF2-40B4-BE49-F238E27FC236}">
                <a16:creationId xmlns:a16="http://schemas.microsoft.com/office/drawing/2014/main" id="{15EDA5A1-F567-7567-1784-0DEE12A099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45663" y="2520950"/>
            <a:ext cx="1611312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1pPr>
            <a:lvl2pPr marL="742950" indent="-28575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2pPr>
            <a:lvl3pPr marL="11430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3pPr>
            <a:lvl4pPr marL="16002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4pPr>
            <a:lvl5pPr marL="20574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5pPr>
            <a:lvl6pPr marL="25146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6pPr>
            <a:lvl7pPr marL="29718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7pPr>
            <a:lvl8pPr marL="34290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8pPr>
            <a:lvl9pPr marL="38862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9pPr>
          </a:lstStyle>
          <a:p>
            <a:pPr algn="ctr" eaLnBrk="1" hangingPunct="1">
              <a:spcBef>
                <a:spcPct val="0"/>
              </a:spcBef>
              <a:buClr>
                <a:srgbClr val="FFFFFF"/>
              </a:buClr>
              <a:buSzPct val="25000"/>
              <a:buFont typeface="Cabin" charset="0"/>
              <a:buNone/>
            </a:pPr>
            <a:r>
              <a:rPr lang="en-US" altLang="en-US">
                <a:solidFill>
                  <a:srgbClr val="FFFFFF"/>
                </a:solidFill>
                <a:latin typeface="Gill Sans Regular" panose="020B0A02020104020203" pitchFamily="34" charset="77"/>
                <a:sym typeface="Cabin" charset="0"/>
              </a:rPr>
              <a:t>Rating</a:t>
            </a:r>
          </a:p>
        </p:txBody>
      </p:sp>
      <p:sp>
        <p:nvSpPr>
          <p:cNvPr id="71701" name="Shape 625">
            <a:extLst>
              <a:ext uri="{FF2B5EF4-FFF2-40B4-BE49-F238E27FC236}">
                <a16:creationId xmlns:a16="http://schemas.microsoft.com/office/drawing/2014/main" id="{CFE6BEC4-B6F2-6230-CDE6-431C2263DE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99638" y="3524250"/>
            <a:ext cx="1301750" cy="62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1pPr>
            <a:lvl2pPr marL="742950" indent="-28575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2pPr>
            <a:lvl3pPr marL="11430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3pPr>
            <a:lvl4pPr marL="16002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4pPr>
            <a:lvl5pPr marL="20574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5pPr>
            <a:lvl6pPr marL="25146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6pPr>
            <a:lvl7pPr marL="29718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7pPr>
            <a:lvl8pPr marL="34290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8pPr>
            <a:lvl9pPr marL="38862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9pPr>
          </a:lstStyle>
          <a:p>
            <a:pPr algn="ctr" eaLnBrk="1" hangingPunct="1">
              <a:spcBef>
                <a:spcPct val="0"/>
              </a:spcBef>
              <a:buClr>
                <a:srgbClr val="FFFFFF"/>
              </a:buClr>
              <a:buSzPct val="25000"/>
              <a:buFont typeface="Cabin" charset="0"/>
              <a:buNone/>
            </a:pPr>
            <a:r>
              <a:rPr lang="en-US" altLang="en-US">
                <a:solidFill>
                  <a:srgbClr val="FFFFFF"/>
                </a:solidFill>
                <a:latin typeface="Gill Sans Regular" panose="020B0A02020104020203" pitchFamily="34" charset="77"/>
                <a:sym typeface="Cabin" charset="0"/>
              </a:rPr>
              <a:t>Count</a:t>
            </a:r>
          </a:p>
        </p:txBody>
      </p:sp>
      <p:sp>
        <p:nvSpPr>
          <p:cNvPr id="71702" name="Shape 627">
            <a:extLst>
              <a:ext uri="{FF2B5EF4-FFF2-40B4-BE49-F238E27FC236}">
                <a16:creationId xmlns:a16="http://schemas.microsoft.com/office/drawing/2014/main" id="{49C3254C-ED51-A5E0-181C-708152037B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31388" y="1911350"/>
            <a:ext cx="1216025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1pPr>
            <a:lvl2pPr marL="742950" indent="-28575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2pPr>
            <a:lvl3pPr marL="11430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3pPr>
            <a:lvl4pPr marL="16002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4pPr>
            <a:lvl5pPr marL="20574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5pPr>
            <a:lvl6pPr marL="25146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6pPr>
            <a:lvl7pPr marL="29718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7pPr>
            <a:lvl8pPr marL="34290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8pPr>
            <a:lvl9pPr marL="38862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9pPr>
          </a:lstStyle>
          <a:p>
            <a:pPr algn="ctr" eaLnBrk="1" hangingPunct="1">
              <a:spcBef>
                <a:spcPct val="0"/>
              </a:spcBef>
              <a:buClr>
                <a:srgbClr val="FFFFFF"/>
              </a:buClr>
              <a:buSzPct val="25000"/>
              <a:buFont typeface="Cabin" charset="0"/>
              <a:buNone/>
            </a:pPr>
            <a:r>
              <a:rPr lang="en-US" altLang="en-US">
                <a:solidFill>
                  <a:srgbClr val="FFFFFF"/>
                </a:solidFill>
                <a:latin typeface="Gill Sans Regular" panose="020B0A02020104020203" pitchFamily="34" charset="77"/>
                <a:sym typeface="Cabin" charset="0"/>
              </a:rPr>
              <a:t>Title  </a:t>
            </a:r>
          </a:p>
        </p:txBody>
      </p:sp>
      <p:sp>
        <p:nvSpPr>
          <p:cNvPr id="71703" name="TextBox 1">
            <a:extLst>
              <a:ext uri="{FF2B5EF4-FFF2-40B4-BE49-F238E27FC236}">
                <a16:creationId xmlns:a16="http://schemas.microsoft.com/office/drawing/2014/main" id="{8F67972D-4D05-5C77-2A40-44491981F4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06175" y="6559550"/>
            <a:ext cx="1090613" cy="595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62562" tIns="81281" rIns="162562" bIns="81281">
            <a:spAutoFit/>
          </a:bodyPr>
          <a:lstStyle>
            <a:lvl1pPr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1pPr>
            <a:lvl2pPr marL="742950" indent="-28575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2pPr>
            <a:lvl3pPr marL="11430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3pPr>
            <a:lvl4pPr marL="16002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4pPr>
            <a:lvl5pPr marL="20574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5pPr>
            <a:lvl6pPr marL="25146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6pPr>
            <a:lvl7pPr marL="29718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7pPr>
            <a:lvl8pPr marL="34290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8pPr>
            <a:lvl9pPr marL="38862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 sz="2800">
                <a:solidFill>
                  <a:srgbClr val="FFFFFF"/>
                </a:solidFill>
              </a:rPr>
              <a:t>Many</a:t>
            </a:r>
          </a:p>
        </p:txBody>
      </p:sp>
      <p:sp>
        <p:nvSpPr>
          <p:cNvPr id="71704" name="TextBox 24">
            <a:extLst>
              <a:ext uri="{FF2B5EF4-FFF2-40B4-BE49-F238E27FC236}">
                <a16:creationId xmlns:a16="http://schemas.microsoft.com/office/drawing/2014/main" id="{97BD92A4-237E-E5CD-3F86-519D138BFB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80500" y="5500688"/>
            <a:ext cx="973138" cy="59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62562" tIns="81281" rIns="162562" bIns="81281">
            <a:spAutoFit/>
          </a:bodyPr>
          <a:lstStyle>
            <a:lvl1pPr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1pPr>
            <a:lvl2pPr marL="742950" indent="-28575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2pPr>
            <a:lvl3pPr marL="11430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3pPr>
            <a:lvl4pPr marL="16002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4pPr>
            <a:lvl5pPr marL="20574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5pPr>
            <a:lvl6pPr marL="25146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6pPr>
            <a:lvl7pPr marL="29718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7pPr>
            <a:lvl8pPr marL="34290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8pPr>
            <a:lvl9pPr marL="38862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 sz="2800">
                <a:solidFill>
                  <a:srgbClr val="FFFFFF"/>
                </a:solidFill>
              </a:rPr>
              <a:t>One</a:t>
            </a:r>
          </a:p>
        </p:txBody>
      </p:sp>
      <p:sp>
        <p:nvSpPr>
          <p:cNvPr id="71705" name="Rectangle 2">
            <a:extLst>
              <a:ext uri="{FF2B5EF4-FFF2-40B4-BE49-F238E27FC236}">
                <a16:creationId xmlns:a16="http://schemas.microsoft.com/office/drawing/2014/main" id="{04DA0B99-5DC2-3F8B-608A-8288CC2405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7863" y="8229600"/>
            <a:ext cx="8726487" cy="60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62562" tIns="81281" rIns="162562" bIns="81281">
            <a:spAutoFit/>
          </a:bodyPr>
          <a:lstStyle>
            <a:lvl1pPr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1pPr>
            <a:lvl2pPr marL="742950" indent="-28575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2pPr>
            <a:lvl3pPr marL="11430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3pPr>
            <a:lvl4pPr marL="16002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4pPr>
            <a:lvl5pPr marL="20574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5pPr>
            <a:lvl6pPr marL="25146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6pPr>
            <a:lvl7pPr marL="29718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7pPr>
            <a:lvl8pPr marL="34290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8pPr>
            <a:lvl9pPr marL="38862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 sz="2800">
                <a:solidFill>
                  <a:srgbClr val="FFFFFF"/>
                </a:solidFill>
              </a:rPr>
              <a:t>https://en.wikipedia.org/wiki/One-to-many_(data_model)</a:t>
            </a:r>
          </a:p>
        </p:txBody>
      </p:sp>
      <p:sp>
        <p:nvSpPr>
          <p:cNvPr id="71706" name="TextBox 27">
            <a:extLst>
              <a:ext uri="{FF2B5EF4-FFF2-40B4-BE49-F238E27FC236}">
                <a16:creationId xmlns:a16="http://schemas.microsoft.com/office/drawing/2014/main" id="{9D6898CA-4C95-EB82-9978-3D49491F58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98438" y="1120775"/>
            <a:ext cx="2255837" cy="1023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62562" tIns="81281" rIns="162562" bIns="81281">
            <a:spAutoFit/>
          </a:bodyPr>
          <a:lstStyle>
            <a:lvl1pPr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1pPr>
            <a:lvl2pPr marL="742950" indent="-28575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2pPr>
            <a:lvl3pPr marL="11430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3pPr>
            <a:lvl4pPr marL="16002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4pPr>
            <a:lvl5pPr marL="20574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5pPr>
            <a:lvl6pPr marL="25146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6pPr>
            <a:lvl7pPr marL="29718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7pPr>
            <a:lvl8pPr marL="34290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8pPr>
            <a:lvl9pPr marL="38862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 sz="2800"/>
              <a:t>Review:</a:t>
            </a:r>
          </a:p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 sz="2800"/>
              <a:t>One to Many</a:t>
            </a:r>
          </a:p>
        </p:txBody>
      </p:sp>
      <p:sp>
        <p:nvSpPr>
          <p:cNvPr id="71707" name="TextBox 28">
            <a:extLst>
              <a:ext uri="{FF2B5EF4-FFF2-40B4-BE49-F238E27FC236}">
                <a16:creationId xmlns:a16="http://schemas.microsoft.com/office/drawing/2014/main" id="{B2583E4A-CB12-ED25-C4DE-D88619AE2B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78750" y="2616200"/>
            <a:ext cx="1089025" cy="595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62562" tIns="81281" rIns="162562" bIns="81281">
            <a:spAutoFit/>
          </a:bodyPr>
          <a:lstStyle>
            <a:lvl1pPr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1pPr>
            <a:lvl2pPr marL="742950" indent="-28575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2pPr>
            <a:lvl3pPr marL="11430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3pPr>
            <a:lvl4pPr marL="16002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4pPr>
            <a:lvl5pPr marL="20574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5pPr>
            <a:lvl6pPr marL="25146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6pPr>
            <a:lvl7pPr marL="29718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7pPr>
            <a:lvl8pPr marL="34290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8pPr>
            <a:lvl9pPr marL="38862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 sz="2800">
                <a:solidFill>
                  <a:schemeClr val="bg1"/>
                </a:solidFill>
              </a:rPr>
              <a:t>Many</a:t>
            </a:r>
          </a:p>
        </p:txBody>
      </p:sp>
      <p:sp>
        <p:nvSpPr>
          <p:cNvPr id="71708" name="TextBox 29">
            <a:extLst>
              <a:ext uri="{FF2B5EF4-FFF2-40B4-BE49-F238E27FC236}">
                <a16:creationId xmlns:a16="http://schemas.microsoft.com/office/drawing/2014/main" id="{0AF39596-262F-ABD9-0CC5-DC415D121F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95688" y="2616200"/>
            <a:ext cx="974725" cy="595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62562" tIns="81281" rIns="162562" bIns="81281">
            <a:spAutoFit/>
          </a:bodyPr>
          <a:lstStyle>
            <a:lvl1pPr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1pPr>
            <a:lvl2pPr marL="742950" indent="-28575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2pPr>
            <a:lvl3pPr marL="11430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3pPr>
            <a:lvl4pPr marL="16002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4pPr>
            <a:lvl5pPr marL="20574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5pPr>
            <a:lvl6pPr marL="25146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6pPr>
            <a:lvl7pPr marL="29718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7pPr>
            <a:lvl8pPr marL="34290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8pPr>
            <a:lvl9pPr marL="38862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 sz="2800">
                <a:solidFill>
                  <a:schemeClr val="bg1"/>
                </a:solidFill>
              </a:rPr>
              <a:t>One</a:t>
            </a:r>
          </a:p>
        </p:txBody>
      </p:sp>
    </p:spTree>
  </p:cSld>
  <p:clrMapOvr>
    <a:masterClrMapping/>
  </p:clrMapOvr>
  <p:transition spd="slow">
    <p:cut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729" name="Picture 11" descr="Screen Shot 2015-08-10 at 11.36.13 AM.png">
            <a:extLst>
              <a:ext uri="{FF2B5EF4-FFF2-40B4-BE49-F238E27FC236}">
                <a16:creationId xmlns:a16="http://schemas.microsoft.com/office/drawing/2014/main" id="{30ABD894-EBB0-4A0F-E2E3-250D55B1E4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2188" y="1524000"/>
            <a:ext cx="2692400" cy="1512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3730" name="Picture 12" descr="Screen Shot 2015-08-10 at 11.31.34 AM.png">
            <a:extLst>
              <a:ext uri="{FF2B5EF4-FFF2-40B4-BE49-F238E27FC236}">
                <a16:creationId xmlns:a16="http://schemas.microsoft.com/office/drawing/2014/main" id="{7FFFAE2D-5C34-0C3C-1802-E9426CC32A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6"/>
          <a:stretch>
            <a:fillRect/>
          </a:stretch>
        </p:blipFill>
        <p:spPr bwMode="auto">
          <a:xfrm>
            <a:off x="3884613" y="3697288"/>
            <a:ext cx="9142412" cy="241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3731" name="Shape 711">
            <a:extLst>
              <a:ext uri="{FF2B5EF4-FFF2-40B4-BE49-F238E27FC236}">
                <a16:creationId xmlns:a16="http://schemas.microsoft.com/office/drawing/2014/main" id="{C3C942DF-3819-56F5-972A-C2351D963CEA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2681288" y="2398713"/>
            <a:ext cx="5024437" cy="2314575"/>
          </a:xfrm>
          <a:prstGeom prst="straightConnector1">
            <a:avLst/>
          </a:prstGeom>
          <a:noFill/>
          <a:ln w="101600" cap="rnd">
            <a:solidFill>
              <a:srgbClr val="FF00FF"/>
            </a:solidFill>
            <a:miter lim="800000"/>
            <a:headEnd type="stealth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3732" name="TextBox 14">
            <a:extLst>
              <a:ext uri="{FF2B5EF4-FFF2-40B4-BE49-F238E27FC236}">
                <a16:creationId xmlns:a16="http://schemas.microsoft.com/office/drawing/2014/main" id="{D393CB22-7862-2FA2-F3C7-09DFD73397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43725" y="3036888"/>
            <a:ext cx="1089025" cy="59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62562" tIns="81281" rIns="162562" bIns="81281">
            <a:spAutoFit/>
          </a:bodyPr>
          <a:lstStyle>
            <a:lvl1pPr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1pPr>
            <a:lvl2pPr marL="742950" indent="-28575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2pPr>
            <a:lvl3pPr marL="11430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3pPr>
            <a:lvl4pPr marL="16002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4pPr>
            <a:lvl5pPr marL="20574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5pPr>
            <a:lvl6pPr marL="25146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6pPr>
            <a:lvl7pPr marL="29718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7pPr>
            <a:lvl8pPr marL="34290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8pPr>
            <a:lvl9pPr marL="38862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 sz="2800">
                <a:solidFill>
                  <a:srgbClr val="FFFFFF"/>
                </a:solidFill>
              </a:rPr>
              <a:t>Many</a:t>
            </a:r>
          </a:p>
        </p:txBody>
      </p:sp>
      <p:sp>
        <p:nvSpPr>
          <p:cNvPr id="73733" name="TextBox 15">
            <a:extLst>
              <a:ext uri="{FF2B5EF4-FFF2-40B4-BE49-F238E27FC236}">
                <a16:creationId xmlns:a16="http://schemas.microsoft.com/office/drawing/2014/main" id="{61A27B04-3ACA-D4A8-CD12-2C6B595578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26038" y="2054225"/>
            <a:ext cx="974725" cy="595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62562" tIns="81281" rIns="162562" bIns="81281">
            <a:spAutoFit/>
          </a:bodyPr>
          <a:lstStyle>
            <a:lvl1pPr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1pPr>
            <a:lvl2pPr marL="742950" indent="-28575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2pPr>
            <a:lvl3pPr marL="11430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3pPr>
            <a:lvl4pPr marL="16002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4pPr>
            <a:lvl5pPr marL="20574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5pPr>
            <a:lvl6pPr marL="25146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6pPr>
            <a:lvl7pPr marL="29718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7pPr>
            <a:lvl8pPr marL="34290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8pPr>
            <a:lvl9pPr marL="38862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 sz="2800">
                <a:solidFill>
                  <a:srgbClr val="FFFFFF"/>
                </a:solidFill>
              </a:rPr>
              <a:t>One</a:t>
            </a:r>
          </a:p>
        </p:txBody>
      </p:sp>
      <p:pic>
        <p:nvPicPr>
          <p:cNvPr id="73734" name="Picture 4" descr="500px-CPT-Databases-OnetoMany.svg.png">
            <a:extLst>
              <a:ext uri="{FF2B5EF4-FFF2-40B4-BE49-F238E27FC236}">
                <a16:creationId xmlns:a16="http://schemas.microsoft.com/office/drawing/2014/main" id="{B6D25D96-AE0A-C513-9E6B-8AF6FFA47A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0813" y="1241425"/>
            <a:ext cx="6351587" cy="1411288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3735" name="TextBox 19">
            <a:extLst>
              <a:ext uri="{FF2B5EF4-FFF2-40B4-BE49-F238E27FC236}">
                <a16:creationId xmlns:a16="http://schemas.microsoft.com/office/drawing/2014/main" id="{A6B66B83-2B31-F3F1-A910-5E2EC989FE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55363" y="1995488"/>
            <a:ext cx="1092200" cy="59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62562" tIns="81281" rIns="162562" bIns="81281">
            <a:spAutoFit/>
          </a:bodyPr>
          <a:lstStyle>
            <a:lvl1pPr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1pPr>
            <a:lvl2pPr marL="742950" indent="-28575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2pPr>
            <a:lvl3pPr marL="11430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3pPr>
            <a:lvl4pPr marL="16002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4pPr>
            <a:lvl5pPr marL="20574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5pPr>
            <a:lvl6pPr marL="25146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6pPr>
            <a:lvl7pPr marL="29718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7pPr>
            <a:lvl8pPr marL="34290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8pPr>
            <a:lvl9pPr marL="38862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 sz="2800">
                <a:solidFill>
                  <a:schemeClr val="bg1"/>
                </a:solidFill>
              </a:rPr>
              <a:t>Many</a:t>
            </a:r>
          </a:p>
        </p:txBody>
      </p:sp>
      <p:sp>
        <p:nvSpPr>
          <p:cNvPr id="73736" name="TextBox 20">
            <a:extLst>
              <a:ext uri="{FF2B5EF4-FFF2-40B4-BE49-F238E27FC236}">
                <a16:creationId xmlns:a16="http://schemas.microsoft.com/office/drawing/2014/main" id="{C3EE0C91-AF3F-A1B0-F829-635E58F3FF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64700" y="1995488"/>
            <a:ext cx="974725" cy="59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62562" tIns="81281" rIns="162562" bIns="81281">
            <a:spAutoFit/>
          </a:bodyPr>
          <a:lstStyle>
            <a:lvl1pPr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1pPr>
            <a:lvl2pPr marL="742950" indent="-28575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2pPr>
            <a:lvl3pPr marL="11430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3pPr>
            <a:lvl4pPr marL="16002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4pPr>
            <a:lvl5pPr marL="20574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5pPr>
            <a:lvl6pPr marL="25146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6pPr>
            <a:lvl7pPr marL="29718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7pPr>
            <a:lvl8pPr marL="34290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8pPr>
            <a:lvl9pPr marL="38862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 sz="2800">
                <a:solidFill>
                  <a:schemeClr val="bg1"/>
                </a:solidFill>
              </a:rPr>
              <a:t>One</a:t>
            </a:r>
          </a:p>
        </p:txBody>
      </p:sp>
      <p:sp>
        <p:nvSpPr>
          <p:cNvPr id="73737" name="Rectangle 2">
            <a:extLst>
              <a:ext uri="{FF2B5EF4-FFF2-40B4-BE49-F238E27FC236}">
                <a16:creationId xmlns:a16="http://schemas.microsoft.com/office/drawing/2014/main" id="{BEF2E871-98FD-5015-E00E-C60C085506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62388" y="6172200"/>
            <a:ext cx="8726487" cy="60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62562" tIns="81281" rIns="162562" bIns="81281">
            <a:spAutoFit/>
          </a:bodyPr>
          <a:lstStyle>
            <a:lvl1pPr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1pPr>
            <a:lvl2pPr marL="742950" indent="-28575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2pPr>
            <a:lvl3pPr marL="11430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3pPr>
            <a:lvl4pPr marL="16002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4pPr>
            <a:lvl5pPr marL="20574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5pPr>
            <a:lvl6pPr marL="25146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6pPr>
            <a:lvl7pPr marL="29718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7pPr>
            <a:lvl8pPr marL="34290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8pPr>
            <a:lvl9pPr marL="38862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 sz="2800">
                <a:solidFill>
                  <a:srgbClr val="FFFFFF"/>
                </a:solidFill>
              </a:rPr>
              <a:t>https://en.wikipedia.org/wiki/One-to-many_(data_model)</a:t>
            </a:r>
          </a:p>
        </p:txBody>
      </p:sp>
    </p:spTree>
  </p:cSld>
  <p:clrMapOvr>
    <a:masterClrMapping/>
  </p:clrMapOvr>
  <p:transition spd="slow">
    <p:cut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Shape 794">
            <a:extLst>
              <a:ext uri="{FF2B5EF4-FFF2-40B4-BE49-F238E27FC236}">
                <a16:creationId xmlns:a16="http://schemas.microsoft.com/office/drawing/2014/main" id="{351DAAC7-9576-47C3-D59E-AEF2C4BC23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642938"/>
            <a:ext cx="13477875" cy="2300287"/>
          </a:xfrm>
        </p:spPr>
        <p:txBody>
          <a:bodyPr/>
          <a:lstStyle/>
          <a:p>
            <a:pPr>
              <a:buClr>
                <a:srgbClr val="00FF00"/>
              </a:buClr>
              <a:buSzPct val="25000"/>
            </a:pPr>
            <a:r>
              <a:rPr lang="en-US" altLang="en-US">
                <a:solidFill>
                  <a:srgbClr val="FFCC66"/>
                </a:solidFill>
                <a:latin typeface="Gill Sans Regular" panose="020B0A02020104020203" pitchFamily="34" charset="77"/>
                <a:sym typeface="Cabin" charset="0"/>
              </a:rPr>
              <a:t>Many to Many</a:t>
            </a:r>
          </a:p>
        </p:txBody>
      </p:sp>
      <p:sp>
        <p:nvSpPr>
          <p:cNvPr id="75778" name="Shape 795">
            <a:extLst>
              <a:ext uri="{FF2B5EF4-FFF2-40B4-BE49-F238E27FC236}">
                <a16:creationId xmlns:a16="http://schemas.microsoft.com/office/drawing/2014/main" id="{F4B7AE0E-3C84-D06E-94AD-74421B9F1F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54113" y="2605088"/>
            <a:ext cx="6972300" cy="5083175"/>
          </a:xfrm>
        </p:spPr>
        <p:txBody>
          <a:bodyPr/>
          <a:lstStyle/>
          <a:p>
            <a:pPr marL="457200" indent="-457200">
              <a:spcBef>
                <a:spcPct val="0"/>
              </a:spcBef>
              <a:spcAft>
                <a:spcPts val="1000"/>
              </a:spcAft>
              <a:buClr>
                <a:srgbClr val="FFFFFF"/>
              </a:buClr>
              <a:buSzPct val="100000"/>
              <a:buFont typeface="Cabin" charset="0"/>
              <a:buChar char="•"/>
            </a:pPr>
            <a:r>
              <a:rPr lang="en-US" altLang="en-US">
                <a:solidFill>
                  <a:srgbClr val="FFFFFF"/>
                </a:solidFill>
                <a:latin typeface="Gill Sans Regular" panose="020B0A02020104020203" pitchFamily="34" charset="77"/>
                <a:sym typeface="Cabin" charset="0"/>
              </a:rPr>
              <a:t>Sometimes we need to model a relationship that is many to many.</a:t>
            </a:r>
          </a:p>
          <a:p>
            <a:pPr marL="457200" indent="-457200">
              <a:spcBef>
                <a:spcPct val="0"/>
              </a:spcBef>
              <a:spcAft>
                <a:spcPts val="1000"/>
              </a:spcAft>
              <a:buClr>
                <a:srgbClr val="FFFFFF"/>
              </a:buClr>
              <a:buSzPct val="100000"/>
              <a:buFont typeface="Cabin" charset="0"/>
              <a:buChar char="•"/>
            </a:pPr>
            <a:r>
              <a:rPr lang="en-US" altLang="en-US">
                <a:solidFill>
                  <a:srgbClr val="FFFFFF"/>
                </a:solidFill>
                <a:latin typeface="Gill Sans Regular" panose="020B0A02020104020203" pitchFamily="34" charset="77"/>
                <a:sym typeface="Cabin" charset="0"/>
              </a:rPr>
              <a:t>We need to add a “connection” table with two foreign keys.</a:t>
            </a:r>
          </a:p>
          <a:p>
            <a:pPr marL="457200" indent="-457200">
              <a:spcBef>
                <a:spcPct val="0"/>
              </a:spcBef>
              <a:spcAft>
                <a:spcPts val="1000"/>
              </a:spcAft>
              <a:buClr>
                <a:srgbClr val="FFFFFF"/>
              </a:buClr>
              <a:buSzPct val="100000"/>
              <a:buFont typeface="Cabin" charset="0"/>
              <a:buChar char="•"/>
            </a:pPr>
            <a:r>
              <a:rPr lang="en-US" altLang="en-US">
                <a:solidFill>
                  <a:srgbClr val="FFFFFF"/>
                </a:solidFill>
                <a:latin typeface="Gill Sans Regular" panose="020B0A02020104020203" pitchFamily="34" charset="77"/>
                <a:sym typeface="Cabin" charset="0"/>
              </a:rPr>
              <a:t>There is usually no separate primary key.</a:t>
            </a:r>
          </a:p>
        </p:txBody>
      </p:sp>
      <p:pic>
        <p:nvPicPr>
          <p:cNvPr id="75779" name="Picture 1" descr="500px-CPT-Databases-ManytoMany.svg.png">
            <a:extLst>
              <a:ext uri="{FF2B5EF4-FFF2-40B4-BE49-F238E27FC236}">
                <a16:creationId xmlns:a16="http://schemas.microsoft.com/office/drawing/2014/main" id="{C0B63359-5E65-BE3F-C2D9-F29A31A6E3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2388" y="3081338"/>
            <a:ext cx="6096000" cy="137795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5780" name="Picture 2" descr="Databases-ManyToManyWJunction.jpg">
            <a:extLst>
              <a:ext uri="{FF2B5EF4-FFF2-40B4-BE49-F238E27FC236}">
                <a16:creationId xmlns:a16="http://schemas.microsoft.com/office/drawing/2014/main" id="{839AA6AA-B31E-425D-9FBC-0C29D77B13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2388" y="5129213"/>
            <a:ext cx="6159500" cy="204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>
    <p:cut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Shape 626">
            <a:extLst>
              <a:ext uri="{FF2B5EF4-FFF2-40B4-BE49-F238E27FC236}">
                <a16:creationId xmlns:a16="http://schemas.microsoft.com/office/drawing/2014/main" id="{81083C53-6408-563C-E174-509E2EC22B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75925" y="1277938"/>
            <a:ext cx="2714625" cy="2351087"/>
          </a:xfrm>
          <a:prstGeom prst="rect">
            <a:avLst/>
          </a:prstGeom>
          <a:noFill/>
          <a:ln w="25400" cap="rnd">
            <a:solidFill>
              <a:srgbClr val="FFFF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1pPr>
            <a:lvl2pPr marL="742950" indent="-285750"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2pPr>
            <a:lvl3pPr marL="1143000" indent="-228600"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3pPr>
            <a:lvl4pPr marL="1600200" indent="-228600"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4pPr>
            <a:lvl5pPr marL="2057400" indent="-228600"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9pPr>
          </a:lstStyle>
          <a:p>
            <a:pPr algn="ctr" eaLnBrk="1" hangingPunct="1"/>
            <a:endParaRPr lang="en-US" altLang="en-US" sz="2000"/>
          </a:p>
        </p:txBody>
      </p:sp>
      <p:sp>
        <p:nvSpPr>
          <p:cNvPr id="77826" name="Shape 607">
            <a:extLst>
              <a:ext uri="{FF2B5EF4-FFF2-40B4-BE49-F238E27FC236}">
                <a16:creationId xmlns:a16="http://schemas.microsoft.com/office/drawing/2014/main" id="{E2152E64-D5DD-7329-692D-9CB46516F1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09825" y="1277938"/>
            <a:ext cx="2351088" cy="1905000"/>
          </a:xfrm>
          <a:prstGeom prst="rect">
            <a:avLst/>
          </a:prstGeom>
          <a:noFill/>
          <a:ln w="25400" cap="rnd">
            <a:solidFill>
              <a:srgbClr val="FFFF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1pPr>
            <a:lvl2pPr marL="742950" indent="-285750"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2pPr>
            <a:lvl3pPr marL="1143000" indent="-228600"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3pPr>
            <a:lvl4pPr marL="1600200" indent="-228600"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4pPr>
            <a:lvl5pPr marL="2057400" indent="-228600"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9pPr>
          </a:lstStyle>
          <a:p>
            <a:pPr algn="ctr" eaLnBrk="1" hangingPunct="1"/>
            <a:endParaRPr lang="en-US" altLang="en-US" sz="2000"/>
          </a:p>
        </p:txBody>
      </p:sp>
      <p:sp>
        <p:nvSpPr>
          <p:cNvPr id="77827" name="Shape 606">
            <a:extLst>
              <a:ext uri="{FF2B5EF4-FFF2-40B4-BE49-F238E27FC236}">
                <a16:creationId xmlns:a16="http://schemas.microsoft.com/office/drawing/2014/main" id="{7E90DFA9-B270-D111-590B-99507698D1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0825" y="1670050"/>
            <a:ext cx="1584325" cy="1131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1pPr>
            <a:lvl2pPr marL="742950" indent="-28575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2pPr>
            <a:lvl3pPr marL="11430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3pPr>
            <a:lvl4pPr marL="16002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4pPr>
            <a:lvl5pPr marL="20574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5pPr>
            <a:lvl6pPr marL="25146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6pPr>
            <a:lvl7pPr marL="29718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7pPr>
            <a:lvl8pPr marL="34290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8pPr>
            <a:lvl9pPr marL="38862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9pPr>
          </a:lstStyle>
          <a:p>
            <a:pPr algn="ctr" eaLnBrk="1" hangingPunct="1">
              <a:spcBef>
                <a:spcPct val="0"/>
              </a:spcBef>
              <a:buClr>
                <a:srgbClr val="FFFFFF"/>
              </a:buClr>
              <a:buSzPct val="25000"/>
              <a:buFont typeface="Cabin" charset="0"/>
              <a:buNone/>
            </a:pPr>
            <a:r>
              <a:rPr lang="en-US" altLang="en-US">
                <a:solidFill>
                  <a:srgbClr val="FFFFFF"/>
                </a:solidFill>
                <a:latin typeface="Gill Sans Regular" panose="020B0A02020104020203" pitchFamily="34" charset="77"/>
                <a:sym typeface="Cabin" charset="0"/>
              </a:rPr>
              <a:t>Course</a:t>
            </a:r>
          </a:p>
          <a:p>
            <a:pPr algn="ctr" eaLnBrk="1" hangingPunct="1">
              <a:spcBef>
                <a:spcPct val="0"/>
              </a:spcBef>
              <a:buClr>
                <a:srgbClr val="FFFFFF"/>
              </a:buClr>
              <a:buSzPct val="25000"/>
              <a:buFont typeface="Cabin" charset="0"/>
              <a:buNone/>
            </a:pPr>
            <a:r>
              <a:rPr lang="en-US" altLang="en-US">
                <a:solidFill>
                  <a:srgbClr val="FFFFFF"/>
                </a:solidFill>
                <a:latin typeface="Gill Sans Regular" panose="020B0A02020104020203" pitchFamily="34" charset="77"/>
                <a:sym typeface="Cabin" charset="0"/>
              </a:rPr>
              <a:t>title</a:t>
            </a:r>
          </a:p>
        </p:txBody>
      </p:sp>
      <p:cxnSp>
        <p:nvCxnSpPr>
          <p:cNvPr id="77828" name="Shape 608">
            <a:extLst>
              <a:ext uri="{FF2B5EF4-FFF2-40B4-BE49-F238E27FC236}">
                <a16:creationId xmlns:a16="http://schemas.microsoft.com/office/drawing/2014/main" id="{AAC7EE07-3242-A321-8A7E-426C21C9A3F0}"/>
              </a:ext>
            </a:extLst>
          </p:cNvPr>
          <p:cNvCxnSpPr>
            <a:cxnSpLocks noChangeShapeType="1"/>
          </p:cNvCxnSpPr>
          <p:nvPr/>
        </p:nvCxnSpPr>
        <p:spPr bwMode="auto">
          <a:xfrm rot="10800000" flipH="1">
            <a:off x="4905375" y="1930400"/>
            <a:ext cx="5600700" cy="14288"/>
          </a:xfrm>
          <a:prstGeom prst="straightConnector1">
            <a:avLst/>
          </a:prstGeom>
          <a:noFill/>
          <a:ln w="88900" cap="rnd">
            <a:solidFill>
              <a:srgbClr val="FFFF00"/>
            </a:solidFill>
            <a:miter lim="800000"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7829" name="Shape 609">
            <a:extLst>
              <a:ext uri="{FF2B5EF4-FFF2-40B4-BE49-F238E27FC236}">
                <a16:creationId xmlns:a16="http://schemas.microsoft.com/office/drawing/2014/main" id="{C9C9BD24-57ED-25A3-ADAF-886CDE0C45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91263" y="922338"/>
            <a:ext cx="2540000" cy="620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1pPr>
            <a:lvl2pPr marL="742950" indent="-28575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2pPr>
            <a:lvl3pPr marL="11430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3pPr>
            <a:lvl4pPr marL="16002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4pPr>
            <a:lvl5pPr marL="20574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5pPr>
            <a:lvl6pPr marL="25146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6pPr>
            <a:lvl7pPr marL="29718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7pPr>
            <a:lvl8pPr marL="34290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8pPr>
            <a:lvl9pPr marL="38862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9pPr>
          </a:lstStyle>
          <a:p>
            <a:pPr algn="ctr" eaLnBrk="1" hangingPunct="1">
              <a:spcBef>
                <a:spcPct val="0"/>
              </a:spcBef>
              <a:buClr>
                <a:srgbClr val="FFFFFF"/>
              </a:buClr>
              <a:buSzPct val="25000"/>
              <a:buFont typeface="Cabin" charset="0"/>
              <a:buNone/>
            </a:pPr>
            <a:r>
              <a:rPr lang="en-US" altLang="en-US">
                <a:solidFill>
                  <a:srgbClr val="FFFFFF"/>
                </a:solidFill>
                <a:latin typeface="Gill Sans Regular" panose="020B0A02020104020203" pitchFamily="34" charset="77"/>
                <a:sym typeface="Cabin" charset="0"/>
              </a:rPr>
              <a:t>member-of</a:t>
            </a:r>
          </a:p>
        </p:txBody>
      </p:sp>
      <p:sp>
        <p:nvSpPr>
          <p:cNvPr id="77830" name="Shape 610">
            <a:extLst>
              <a:ext uri="{FF2B5EF4-FFF2-40B4-BE49-F238E27FC236}">
                <a16:creationId xmlns:a16="http://schemas.microsoft.com/office/drawing/2014/main" id="{7D559EE9-CEFD-B800-623E-C81B16CA21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05613" y="4527550"/>
            <a:ext cx="2413000" cy="762000"/>
          </a:xfrm>
          <a:prstGeom prst="rect">
            <a:avLst/>
          </a:prstGeom>
          <a:solidFill>
            <a:schemeClr val="accent1"/>
          </a:solidFill>
          <a:ln w="88900" cap="rnd">
            <a:solidFill>
              <a:srgbClr val="FFFF00"/>
            </a:solidFill>
            <a:miter lim="800000"/>
            <a:headEnd/>
            <a:tailEnd/>
          </a:ln>
        </p:spPr>
        <p:txBody>
          <a:bodyPr lIns="0" tIns="0" rIns="0" bIns="0" anchor="ctr"/>
          <a:lstStyle>
            <a:lvl1pPr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1pPr>
            <a:lvl2pPr marL="742950" indent="-28575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2pPr>
            <a:lvl3pPr marL="11430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3pPr>
            <a:lvl4pPr marL="16002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4pPr>
            <a:lvl5pPr marL="20574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5pPr>
            <a:lvl6pPr marL="25146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6pPr>
            <a:lvl7pPr marL="29718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7pPr>
            <a:lvl8pPr marL="34290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8pPr>
            <a:lvl9pPr marL="38862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9pPr>
          </a:lstStyle>
          <a:p>
            <a:pPr algn="ctr" eaLnBrk="1" hangingPunct="1">
              <a:spcBef>
                <a:spcPct val="0"/>
              </a:spcBef>
              <a:buClr>
                <a:srgbClr val="000000"/>
              </a:buClr>
              <a:buSzPct val="25000"/>
              <a:buFont typeface="Cabin" charset="0"/>
              <a:buNone/>
            </a:pPr>
            <a:r>
              <a:rPr lang="en-US" altLang="en-US" sz="4000">
                <a:solidFill>
                  <a:srgbClr val="000000"/>
                </a:solidFill>
                <a:latin typeface="Gill Sans Regular" panose="020B0A02020104020203" pitchFamily="34" charset="77"/>
                <a:sym typeface="Cabin" charset="0"/>
              </a:rPr>
              <a:t>Member</a:t>
            </a:r>
          </a:p>
        </p:txBody>
      </p:sp>
      <p:sp>
        <p:nvSpPr>
          <p:cNvPr id="77831" name="Shape 611">
            <a:extLst>
              <a:ext uri="{FF2B5EF4-FFF2-40B4-BE49-F238E27FC236}">
                <a16:creationId xmlns:a16="http://schemas.microsoft.com/office/drawing/2014/main" id="{B0C8FFAA-495B-9AF5-B92F-DFCA8A754D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05613" y="5327650"/>
            <a:ext cx="2413000" cy="762000"/>
          </a:xfrm>
          <a:prstGeom prst="rect">
            <a:avLst/>
          </a:prstGeom>
          <a:noFill/>
          <a:ln w="88900" cap="rnd">
            <a:solidFill>
              <a:srgbClr val="FFFF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>
            <a:lvl1pPr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1pPr>
            <a:lvl2pPr marL="742950" indent="-28575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2pPr>
            <a:lvl3pPr marL="11430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3pPr>
            <a:lvl4pPr marL="16002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4pPr>
            <a:lvl5pPr marL="20574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5pPr>
            <a:lvl6pPr marL="25146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6pPr>
            <a:lvl7pPr marL="29718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7pPr>
            <a:lvl8pPr marL="34290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8pPr>
            <a:lvl9pPr marL="38862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9pPr>
          </a:lstStyle>
          <a:p>
            <a:pPr algn="ctr" eaLnBrk="1" hangingPunct="1">
              <a:spcBef>
                <a:spcPct val="0"/>
              </a:spcBef>
              <a:buClr>
                <a:srgbClr val="FF7F00"/>
              </a:buClr>
              <a:buSzPct val="25000"/>
              <a:buFont typeface="Cabin" charset="0"/>
              <a:buNone/>
            </a:pPr>
            <a:r>
              <a:rPr lang="en-US" altLang="en-US" sz="4000">
                <a:solidFill>
                  <a:srgbClr val="FF00FF"/>
                </a:solidFill>
                <a:latin typeface="Gill Sans Regular" panose="020B0A02020104020203" pitchFamily="34" charset="77"/>
                <a:sym typeface="Cabin" charset="0"/>
              </a:rPr>
              <a:t>user_id</a:t>
            </a:r>
          </a:p>
        </p:txBody>
      </p:sp>
      <p:sp>
        <p:nvSpPr>
          <p:cNvPr id="77832" name="Shape 612">
            <a:extLst>
              <a:ext uri="{FF2B5EF4-FFF2-40B4-BE49-F238E27FC236}">
                <a16:creationId xmlns:a16="http://schemas.microsoft.com/office/drawing/2014/main" id="{BB71CBBE-53A8-303A-DC54-58A69D4832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05613" y="6089650"/>
            <a:ext cx="2413000" cy="762000"/>
          </a:xfrm>
          <a:prstGeom prst="rect">
            <a:avLst/>
          </a:prstGeom>
          <a:noFill/>
          <a:ln w="88900" cap="rnd">
            <a:solidFill>
              <a:srgbClr val="FFFF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>
            <a:lvl1pPr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1pPr>
            <a:lvl2pPr marL="742950" indent="-28575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2pPr>
            <a:lvl3pPr marL="11430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3pPr>
            <a:lvl4pPr marL="16002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4pPr>
            <a:lvl5pPr marL="20574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5pPr>
            <a:lvl6pPr marL="25146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6pPr>
            <a:lvl7pPr marL="29718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7pPr>
            <a:lvl8pPr marL="34290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8pPr>
            <a:lvl9pPr marL="38862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9pPr>
          </a:lstStyle>
          <a:p>
            <a:pPr algn="ctr" eaLnBrk="1" hangingPunct="1">
              <a:spcBef>
                <a:spcPct val="0"/>
              </a:spcBef>
              <a:buClr>
                <a:srgbClr val="00FF00"/>
              </a:buClr>
              <a:buSzPct val="25000"/>
              <a:buFont typeface="Cabin" charset="0"/>
              <a:buNone/>
            </a:pPr>
            <a:r>
              <a:rPr lang="en-US" altLang="en-US" sz="4000">
                <a:solidFill>
                  <a:srgbClr val="FF00FF"/>
                </a:solidFill>
                <a:latin typeface="Gill Sans Regular" panose="020B0A02020104020203" pitchFamily="34" charset="77"/>
                <a:sym typeface="Cabin" charset="0"/>
              </a:rPr>
              <a:t>course_id</a:t>
            </a:r>
          </a:p>
        </p:txBody>
      </p:sp>
      <p:sp>
        <p:nvSpPr>
          <p:cNvPr id="77833" name="Shape 613">
            <a:extLst>
              <a:ext uri="{FF2B5EF4-FFF2-40B4-BE49-F238E27FC236}">
                <a16:creationId xmlns:a16="http://schemas.microsoft.com/office/drawing/2014/main" id="{624DF968-13BC-6EED-9C6C-13D05AD065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68275" y="3875088"/>
            <a:ext cx="2413000" cy="762000"/>
          </a:xfrm>
          <a:prstGeom prst="rect">
            <a:avLst/>
          </a:prstGeom>
          <a:solidFill>
            <a:schemeClr val="accent1"/>
          </a:solidFill>
          <a:ln w="88900" cap="rnd">
            <a:solidFill>
              <a:srgbClr val="FFFF00"/>
            </a:solidFill>
            <a:miter lim="800000"/>
            <a:headEnd/>
            <a:tailEnd/>
          </a:ln>
        </p:spPr>
        <p:txBody>
          <a:bodyPr lIns="0" tIns="0" rIns="0" bIns="0" anchor="ctr"/>
          <a:lstStyle>
            <a:lvl1pPr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1pPr>
            <a:lvl2pPr marL="742950" indent="-28575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2pPr>
            <a:lvl3pPr marL="11430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3pPr>
            <a:lvl4pPr marL="16002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4pPr>
            <a:lvl5pPr marL="20574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5pPr>
            <a:lvl6pPr marL="25146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6pPr>
            <a:lvl7pPr marL="29718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7pPr>
            <a:lvl8pPr marL="34290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8pPr>
            <a:lvl9pPr marL="38862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9pPr>
          </a:lstStyle>
          <a:p>
            <a:pPr algn="ctr" eaLnBrk="1" hangingPunct="1">
              <a:spcBef>
                <a:spcPct val="0"/>
              </a:spcBef>
              <a:buClr>
                <a:srgbClr val="000000"/>
              </a:buClr>
              <a:buSzPct val="25000"/>
              <a:buFont typeface="Cabin" charset="0"/>
              <a:buNone/>
            </a:pPr>
            <a:r>
              <a:rPr lang="en-US" altLang="en-US" sz="4000">
                <a:solidFill>
                  <a:srgbClr val="000000"/>
                </a:solidFill>
                <a:latin typeface="Gill Sans Regular" panose="020B0A02020104020203" pitchFamily="34" charset="77"/>
                <a:sym typeface="Cabin" charset="0"/>
              </a:rPr>
              <a:t>User</a:t>
            </a:r>
          </a:p>
        </p:txBody>
      </p:sp>
      <p:sp>
        <p:nvSpPr>
          <p:cNvPr id="77834" name="Shape 614">
            <a:extLst>
              <a:ext uri="{FF2B5EF4-FFF2-40B4-BE49-F238E27FC236}">
                <a16:creationId xmlns:a16="http://schemas.microsoft.com/office/drawing/2014/main" id="{9B413E47-EE16-D768-D1F5-A6A311DBCC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68275" y="4673600"/>
            <a:ext cx="2413000" cy="762000"/>
          </a:xfrm>
          <a:prstGeom prst="rect">
            <a:avLst/>
          </a:prstGeom>
          <a:noFill/>
          <a:ln w="88900" cap="rnd">
            <a:solidFill>
              <a:srgbClr val="FFFF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>
            <a:lvl1pPr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1pPr>
            <a:lvl2pPr marL="742950" indent="-28575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2pPr>
            <a:lvl3pPr marL="11430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3pPr>
            <a:lvl4pPr marL="16002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4pPr>
            <a:lvl5pPr marL="20574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5pPr>
            <a:lvl6pPr marL="25146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6pPr>
            <a:lvl7pPr marL="29718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7pPr>
            <a:lvl8pPr marL="34290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8pPr>
            <a:lvl9pPr marL="38862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9pPr>
          </a:lstStyle>
          <a:p>
            <a:pPr algn="ctr" eaLnBrk="1" hangingPunct="1">
              <a:spcBef>
                <a:spcPct val="0"/>
              </a:spcBef>
              <a:buClr>
                <a:srgbClr val="FF7F00"/>
              </a:buClr>
              <a:buSzPct val="25000"/>
              <a:buFont typeface="Cabin" charset="0"/>
              <a:buNone/>
            </a:pPr>
            <a:r>
              <a:rPr lang="en-US" altLang="en-US" sz="4000">
                <a:solidFill>
                  <a:srgbClr val="FF7F00"/>
                </a:solidFill>
                <a:latin typeface="Gill Sans Regular" panose="020B0A02020104020203" pitchFamily="34" charset="77"/>
                <a:sym typeface="Cabin" charset="0"/>
              </a:rPr>
              <a:t>user_id</a:t>
            </a:r>
          </a:p>
        </p:txBody>
      </p:sp>
      <p:sp>
        <p:nvSpPr>
          <p:cNvPr id="77835" name="Shape 615">
            <a:extLst>
              <a:ext uri="{FF2B5EF4-FFF2-40B4-BE49-F238E27FC236}">
                <a16:creationId xmlns:a16="http://schemas.microsoft.com/office/drawing/2014/main" id="{F2F5F497-50C7-4590-C34B-DF22CAA759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68275" y="5435600"/>
            <a:ext cx="2413000" cy="762000"/>
          </a:xfrm>
          <a:prstGeom prst="rect">
            <a:avLst/>
          </a:prstGeom>
          <a:noFill/>
          <a:ln w="88900" cap="rnd">
            <a:solidFill>
              <a:srgbClr val="FFFF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>
            <a:lvl1pPr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1pPr>
            <a:lvl2pPr marL="742950" indent="-28575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2pPr>
            <a:lvl3pPr marL="11430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3pPr>
            <a:lvl4pPr marL="16002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4pPr>
            <a:lvl5pPr marL="20574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5pPr>
            <a:lvl6pPr marL="25146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6pPr>
            <a:lvl7pPr marL="29718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7pPr>
            <a:lvl8pPr marL="34290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8pPr>
            <a:lvl9pPr marL="38862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9pPr>
          </a:lstStyle>
          <a:p>
            <a:pPr algn="ctr" eaLnBrk="1" hangingPunct="1">
              <a:spcBef>
                <a:spcPct val="0"/>
              </a:spcBef>
              <a:buClr>
                <a:srgbClr val="00FF00"/>
              </a:buClr>
              <a:buSzPct val="25000"/>
              <a:buFont typeface="Cabin" charset="0"/>
              <a:buNone/>
            </a:pPr>
            <a:r>
              <a:rPr lang="en-US" altLang="en-US" sz="4000">
                <a:solidFill>
                  <a:srgbClr val="00FF00"/>
                </a:solidFill>
                <a:latin typeface="Gill Sans Regular" panose="020B0A02020104020203" pitchFamily="34" charset="77"/>
                <a:sym typeface="Cabin" charset="0"/>
              </a:rPr>
              <a:t>email</a:t>
            </a:r>
          </a:p>
        </p:txBody>
      </p:sp>
      <p:cxnSp>
        <p:nvCxnSpPr>
          <p:cNvPr id="77836" name="Shape 620">
            <a:extLst>
              <a:ext uri="{FF2B5EF4-FFF2-40B4-BE49-F238E27FC236}">
                <a16:creationId xmlns:a16="http://schemas.microsoft.com/office/drawing/2014/main" id="{45F302CE-9DE3-9018-820F-35604A06A058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632200" y="5616575"/>
            <a:ext cx="3090863" cy="815975"/>
          </a:xfrm>
          <a:prstGeom prst="straightConnector1">
            <a:avLst/>
          </a:prstGeom>
          <a:noFill/>
          <a:ln w="88900" cap="rnd">
            <a:solidFill>
              <a:srgbClr val="FF00FF"/>
            </a:solidFill>
            <a:miter lim="800000"/>
            <a:headEnd type="stealth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7837" name="Shape 622">
            <a:extLst>
              <a:ext uri="{FF2B5EF4-FFF2-40B4-BE49-F238E27FC236}">
                <a16:creationId xmlns:a16="http://schemas.microsoft.com/office/drawing/2014/main" id="{87B5CA17-68AE-41EF-5282-DFE4364CDB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298238" y="1354138"/>
            <a:ext cx="1382712" cy="620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1pPr>
            <a:lvl2pPr marL="742950" indent="-28575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2pPr>
            <a:lvl3pPr marL="11430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3pPr>
            <a:lvl4pPr marL="16002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4pPr>
            <a:lvl5pPr marL="20574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5pPr>
            <a:lvl6pPr marL="25146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6pPr>
            <a:lvl7pPr marL="29718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7pPr>
            <a:lvl8pPr marL="34290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8pPr>
            <a:lvl9pPr marL="38862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9pPr>
          </a:lstStyle>
          <a:p>
            <a:pPr algn="ctr" eaLnBrk="1" hangingPunct="1">
              <a:spcBef>
                <a:spcPct val="0"/>
              </a:spcBef>
              <a:buClr>
                <a:srgbClr val="FFFFFF"/>
              </a:buClr>
              <a:buSzPct val="25000"/>
              <a:buFont typeface="Cabin" charset="0"/>
              <a:buNone/>
            </a:pPr>
            <a:r>
              <a:rPr lang="en-US" altLang="en-US">
                <a:solidFill>
                  <a:srgbClr val="FFFFFF"/>
                </a:solidFill>
                <a:latin typeface="Gill Sans Regular" panose="020B0A02020104020203" pitchFamily="34" charset="77"/>
                <a:sym typeface="Cabin" charset="0"/>
              </a:rPr>
              <a:t>User</a:t>
            </a:r>
          </a:p>
        </p:txBody>
      </p:sp>
      <p:sp>
        <p:nvSpPr>
          <p:cNvPr id="77838" name="Shape 627">
            <a:extLst>
              <a:ext uri="{FF2B5EF4-FFF2-40B4-BE49-F238E27FC236}">
                <a16:creationId xmlns:a16="http://schemas.microsoft.com/office/drawing/2014/main" id="{61EBD266-6770-BAA8-F39A-4D0460219C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68100" y="2909888"/>
            <a:ext cx="1216025" cy="623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1pPr>
            <a:lvl2pPr marL="742950" indent="-28575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2pPr>
            <a:lvl3pPr marL="11430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3pPr>
            <a:lvl4pPr marL="16002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4pPr>
            <a:lvl5pPr marL="20574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5pPr>
            <a:lvl6pPr marL="25146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6pPr>
            <a:lvl7pPr marL="29718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7pPr>
            <a:lvl8pPr marL="34290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8pPr>
            <a:lvl9pPr marL="38862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9pPr>
          </a:lstStyle>
          <a:p>
            <a:pPr algn="ctr" eaLnBrk="1" hangingPunct="1">
              <a:spcBef>
                <a:spcPct val="0"/>
              </a:spcBef>
              <a:buClr>
                <a:srgbClr val="FFFFFF"/>
              </a:buClr>
              <a:buSzPct val="25000"/>
              <a:buFont typeface="Cabin" charset="0"/>
              <a:buNone/>
            </a:pPr>
            <a:r>
              <a:rPr lang="en-US" altLang="en-US">
                <a:solidFill>
                  <a:srgbClr val="FFFFFF"/>
                </a:solidFill>
                <a:latin typeface="Gill Sans Regular" panose="020B0A02020104020203" pitchFamily="34" charset="77"/>
                <a:sym typeface="Cabin" charset="0"/>
              </a:rPr>
              <a:t>name</a:t>
            </a:r>
          </a:p>
        </p:txBody>
      </p:sp>
      <p:sp>
        <p:nvSpPr>
          <p:cNvPr id="77839" name="TextBox 1">
            <a:extLst>
              <a:ext uri="{FF2B5EF4-FFF2-40B4-BE49-F238E27FC236}">
                <a16:creationId xmlns:a16="http://schemas.microsoft.com/office/drawing/2014/main" id="{DFEBE2AF-FDEE-48A9-E15E-1776BAD92C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98013" y="5957888"/>
            <a:ext cx="1092200" cy="59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62562" tIns="81281" rIns="162562" bIns="81281">
            <a:spAutoFit/>
          </a:bodyPr>
          <a:lstStyle>
            <a:lvl1pPr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1pPr>
            <a:lvl2pPr marL="742950" indent="-28575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2pPr>
            <a:lvl3pPr marL="11430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3pPr>
            <a:lvl4pPr marL="16002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4pPr>
            <a:lvl5pPr marL="20574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5pPr>
            <a:lvl6pPr marL="25146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6pPr>
            <a:lvl7pPr marL="29718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7pPr>
            <a:lvl8pPr marL="34290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8pPr>
            <a:lvl9pPr marL="38862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 sz="2800">
                <a:solidFill>
                  <a:srgbClr val="FFFFFF"/>
                </a:solidFill>
              </a:rPr>
              <a:t>Many</a:t>
            </a:r>
          </a:p>
        </p:txBody>
      </p:sp>
      <p:sp>
        <p:nvSpPr>
          <p:cNvPr id="77840" name="TextBox 24">
            <a:extLst>
              <a:ext uri="{FF2B5EF4-FFF2-40B4-BE49-F238E27FC236}">
                <a16:creationId xmlns:a16="http://schemas.microsoft.com/office/drawing/2014/main" id="{6E7FA0A0-35BB-D457-75CF-98A64520D7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544300" y="5822950"/>
            <a:ext cx="976313" cy="595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62562" tIns="81281" rIns="162562" bIns="81281">
            <a:spAutoFit/>
          </a:bodyPr>
          <a:lstStyle>
            <a:lvl1pPr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1pPr>
            <a:lvl2pPr marL="742950" indent="-28575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2pPr>
            <a:lvl3pPr marL="11430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3pPr>
            <a:lvl4pPr marL="16002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4pPr>
            <a:lvl5pPr marL="20574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5pPr>
            <a:lvl6pPr marL="25146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6pPr>
            <a:lvl7pPr marL="29718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7pPr>
            <a:lvl8pPr marL="34290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8pPr>
            <a:lvl9pPr marL="38862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 sz="2800">
                <a:solidFill>
                  <a:srgbClr val="FFFFFF"/>
                </a:solidFill>
              </a:rPr>
              <a:t>One</a:t>
            </a:r>
          </a:p>
        </p:txBody>
      </p:sp>
      <p:sp>
        <p:nvSpPr>
          <p:cNvPr id="77841" name="TextBox 28">
            <a:extLst>
              <a:ext uri="{FF2B5EF4-FFF2-40B4-BE49-F238E27FC236}">
                <a16:creationId xmlns:a16="http://schemas.microsoft.com/office/drawing/2014/main" id="{A4F63CB7-CC8F-6B94-1EB2-6C3154A8D2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28150" y="2235200"/>
            <a:ext cx="1092200" cy="595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62562" tIns="81281" rIns="162562" bIns="81281">
            <a:spAutoFit/>
          </a:bodyPr>
          <a:lstStyle>
            <a:lvl1pPr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1pPr>
            <a:lvl2pPr marL="742950" indent="-28575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2pPr>
            <a:lvl3pPr marL="11430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3pPr>
            <a:lvl4pPr marL="16002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4pPr>
            <a:lvl5pPr marL="20574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5pPr>
            <a:lvl6pPr marL="25146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6pPr>
            <a:lvl7pPr marL="29718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7pPr>
            <a:lvl8pPr marL="34290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8pPr>
            <a:lvl9pPr marL="38862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 sz="2800">
                <a:solidFill>
                  <a:srgbClr val="FFFFFF"/>
                </a:solidFill>
              </a:rPr>
              <a:t>Many</a:t>
            </a:r>
          </a:p>
        </p:txBody>
      </p:sp>
      <p:sp>
        <p:nvSpPr>
          <p:cNvPr id="77842" name="TextBox 29">
            <a:extLst>
              <a:ext uri="{FF2B5EF4-FFF2-40B4-BE49-F238E27FC236}">
                <a16:creationId xmlns:a16="http://schemas.microsoft.com/office/drawing/2014/main" id="{073FCC29-00DA-CBF6-4B54-DB0B187A6B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67288" y="2286000"/>
            <a:ext cx="1089025" cy="595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62562" tIns="81281" rIns="162562" bIns="81281">
            <a:spAutoFit/>
          </a:bodyPr>
          <a:lstStyle>
            <a:lvl1pPr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1pPr>
            <a:lvl2pPr marL="742950" indent="-28575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2pPr>
            <a:lvl3pPr marL="11430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3pPr>
            <a:lvl4pPr marL="16002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4pPr>
            <a:lvl5pPr marL="20574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5pPr>
            <a:lvl6pPr marL="25146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6pPr>
            <a:lvl7pPr marL="29718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7pPr>
            <a:lvl8pPr marL="34290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8pPr>
            <a:lvl9pPr marL="38862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 sz="2800">
                <a:solidFill>
                  <a:srgbClr val="FFFFFF"/>
                </a:solidFill>
              </a:rPr>
              <a:t>Many</a:t>
            </a:r>
          </a:p>
        </p:txBody>
      </p:sp>
      <p:sp>
        <p:nvSpPr>
          <p:cNvPr id="77843" name="Shape 613">
            <a:extLst>
              <a:ext uri="{FF2B5EF4-FFF2-40B4-BE49-F238E27FC236}">
                <a16:creationId xmlns:a16="http://schemas.microsoft.com/office/drawing/2014/main" id="{CC22F41B-FB54-8450-250C-477D4C3560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4263" y="4437063"/>
            <a:ext cx="2413000" cy="762000"/>
          </a:xfrm>
          <a:prstGeom prst="rect">
            <a:avLst/>
          </a:prstGeom>
          <a:solidFill>
            <a:schemeClr val="accent1"/>
          </a:solidFill>
          <a:ln w="88900" cap="rnd">
            <a:solidFill>
              <a:srgbClr val="FFFF00"/>
            </a:solidFill>
            <a:miter lim="800000"/>
            <a:headEnd/>
            <a:tailEnd/>
          </a:ln>
        </p:spPr>
        <p:txBody>
          <a:bodyPr lIns="0" tIns="0" rIns="0" bIns="0" anchor="ctr"/>
          <a:lstStyle>
            <a:lvl1pPr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1pPr>
            <a:lvl2pPr marL="742950" indent="-28575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2pPr>
            <a:lvl3pPr marL="11430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3pPr>
            <a:lvl4pPr marL="16002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4pPr>
            <a:lvl5pPr marL="20574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5pPr>
            <a:lvl6pPr marL="25146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6pPr>
            <a:lvl7pPr marL="29718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7pPr>
            <a:lvl8pPr marL="34290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8pPr>
            <a:lvl9pPr marL="38862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9pPr>
          </a:lstStyle>
          <a:p>
            <a:pPr algn="ctr" eaLnBrk="1" hangingPunct="1">
              <a:spcBef>
                <a:spcPct val="0"/>
              </a:spcBef>
              <a:buClr>
                <a:srgbClr val="000000"/>
              </a:buClr>
              <a:buSzPct val="25000"/>
              <a:buFont typeface="Cabin" charset="0"/>
              <a:buNone/>
            </a:pPr>
            <a:r>
              <a:rPr lang="en-US" altLang="en-US" sz="4000">
                <a:solidFill>
                  <a:srgbClr val="000000"/>
                </a:solidFill>
                <a:latin typeface="Gill Sans Regular" panose="020B0A02020104020203" pitchFamily="34" charset="77"/>
                <a:sym typeface="Cabin" charset="0"/>
              </a:rPr>
              <a:t>Course</a:t>
            </a:r>
          </a:p>
        </p:txBody>
      </p:sp>
      <p:sp>
        <p:nvSpPr>
          <p:cNvPr id="77844" name="Shape 614">
            <a:extLst>
              <a:ext uri="{FF2B5EF4-FFF2-40B4-BE49-F238E27FC236}">
                <a16:creationId xmlns:a16="http://schemas.microsoft.com/office/drawing/2014/main" id="{F117F830-DB23-D634-97FE-3C548CE94A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4263" y="5235575"/>
            <a:ext cx="2413000" cy="762000"/>
          </a:xfrm>
          <a:prstGeom prst="rect">
            <a:avLst/>
          </a:prstGeom>
          <a:noFill/>
          <a:ln w="88900" cap="rnd">
            <a:solidFill>
              <a:srgbClr val="FFFF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>
            <a:lvl1pPr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1pPr>
            <a:lvl2pPr marL="742950" indent="-28575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2pPr>
            <a:lvl3pPr marL="11430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3pPr>
            <a:lvl4pPr marL="16002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4pPr>
            <a:lvl5pPr marL="20574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5pPr>
            <a:lvl6pPr marL="25146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6pPr>
            <a:lvl7pPr marL="29718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7pPr>
            <a:lvl8pPr marL="34290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8pPr>
            <a:lvl9pPr marL="38862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9pPr>
          </a:lstStyle>
          <a:p>
            <a:pPr algn="ctr" eaLnBrk="1" hangingPunct="1">
              <a:spcBef>
                <a:spcPct val="0"/>
              </a:spcBef>
              <a:buClr>
                <a:srgbClr val="FF7F00"/>
              </a:buClr>
              <a:buSzPct val="25000"/>
              <a:buFont typeface="Cabin" charset="0"/>
              <a:buNone/>
            </a:pPr>
            <a:r>
              <a:rPr lang="en-US" altLang="en-US" sz="4000">
                <a:solidFill>
                  <a:srgbClr val="FF7F00"/>
                </a:solidFill>
                <a:latin typeface="Gill Sans Regular" panose="020B0A02020104020203" pitchFamily="34" charset="77"/>
                <a:sym typeface="Cabin" charset="0"/>
              </a:rPr>
              <a:t>course_id</a:t>
            </a:r>
          </a:p>
        </p:txBody>
      </p:sp>
      <p:sp>
        <p:nvSpPr>
          <p:cNvPr id="77845" name="Shape 615">
            <a:extLst>
              <a:ext uri="{FF2B5EF4-FFF2-40B4-BE49-F238E27FC236}">
                <a16:creationId xmlns:a16="http://schemas.microsoft.com/office/drawing/2014/main" id="{A3E012C9-B9E0-BF40-488A-A393754E9D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4263" y="5997575"/>
            <a:ext cx="2413000" cy="762000"/>
          </a:xfrm>
          <a:prstGeom prst="rect">
            <a:avLst/>
          </a:prstGeom>
          <a:noFill/>
          <a:ln w="88900" cap="rnd">
            <a:solidFill>
              <a:srgbClr val="FFFF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>
            <a:lvl1pPr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1pPr>
            <a:lvl2pPr marL="742950" indent="-28575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2pPr>
            <a:lvl3pPr marL="11430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3pPr>
            <a:lvl4pPr marL="16002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4pPr>
            <a:lvl5pPr marL="20574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5pPr>
            <a:lvl6pPr marL="25146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6pPr>
            <a:lvl7pPr marL="29718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7pPr>
            <a:lvl8pPr marL="34290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8pPr>
            <a:lvl9pPr marL="38862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9pPr>
          </a:lstStyle>
          <a:p>
            <a:pPr algn="ctr" eaLnBrk="1" hangingPunct="1">
              <a:spcBef>
                <a:spcPct val="0"/>
              </a:spcBef>
              <a:buClr>
                <a:srgbClr val="00FF00"/>
              </a:buClr>
              <a:buSzPct val="25000"/>
              <a:buFont typeface="Cabin" charset="0"/>
              <a:buNone/>
            </a:pPr>
            <a:r>
              <a:rPr lang="en-US" altLang="en-US" sz="4000">
                <a:solidFill>
                  <a:srgbClr val="00FF00"/>
                </a:solidFill>
                <a:latin typeface="Gill Sans Regular" panose="020B0A02020104020203" pitchFamily="34" charset="77"/>
                <a:sym typeface="Cabin" charset="0"/>
              </a:rPr>
              <a:t>title</a:t>
            </a:r>
          </a:p>
        </p:txBody>
      </p:sp>
      <p:cxnSp>
        <p:nvCxnSpPr>
          <p:cNvPr id="77846" name="Shape 620">
            <a:extLst>
              <a:ext uri="{FF2B5EF4-FFF2-40B4-BE49-F238E27FC236}">
                <a16:creationId xmlns:a16="http://schemas.microsoft.com/office/drawing/2014/main" id="{DE08E33F-6AF9-5355-F72C-6A66C3B97BE1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9432925" y="5289550"/>
            <a:ext cx="3384550" cy="330200"/>
          </a:xfrm>
          <a:prstGeom prst="straightConnector1">
            <a:avLst/>
          </a:prstGeom>
          <a:noFill/>
          <a:ln w="88900" cap="rnd">
            <a:solidFill>
              <a:srgbClr val="FF00FF"/>
            </a:solidFill>
            <a:miter lim="800000"/>
            <a:headEnd type="stealth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7847" name="TextBox 39">
            <a:extLst>
              <a:ext uri="{FF2B5EF4-FFF2-40B4-BE49-F238E27FC236}">
                <a16:creationId xmlns:a16="http://schemas.microsoft.com/office/drawing/2014/main" id="{629B449E-12CA-C7EE-F252-498D1A0FA0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16325" y="6121400"/>
            <a:ext cx="976313" cy="595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62562" tIns="81281" rIns="162562" bIns="81281">
            <a:spAutoFit/>
          </a:bodyPr>
          <a:lstStyle>
            <a:lvl1pPr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1pPr>
            <a:lvl2pPr marL="742950" indent="-28575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2pPr>
            <a:lvl3pPr marL="11430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3pPr>
            <a:lvl4pPr marL="16002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4pPr>
            <a:lvl5pPr marL="20574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5pPr>
            <a:lvl6pPr marL="25146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6pPr>
            <a:lvl7pPr marL="29718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7pPr>
            <a:lvl8pPr marL="34290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8pPr>
            <a:lvl9pPr marL="38862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 sz="2800">
                <a:solidFill>
                  <a:srgbClr val="FFFFFF"/>
                </a:solidFill>
              </a:rPr>
              <a:t>One</a:t>
            </a:r>
          </a:p>
        </p:txBody>
      </p:sp>
      <p:sp>
        <p:nvSpPr>
          <p:cNvPr id="77848" name="TextBox 41">
            <a:extLst>
              <a:ext uri="{FF2B5EF4-FFF2-40B4-BE49-F238E27FC236}">
                <a16:creationId xmlns:a16="http://schemas.microsoft.com/office/drawing/2014/main" id="{52A641F2-C331-05DB-3AA3-1A1FD9855F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00688" y="5226050"/>
            <a:ext cx="1090612" cy="59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62562" tIns="81281" rIns="162562" bIns="81281">
            <a:spAutoFit/>
          </a:bodyPr>
          <a:lstStyle>
            <a:lvl1pPr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1pPr>
            <a:lvl2pPr marL="742950" indent="-28575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2pPr>
            <a:lvl3pPr marL="11430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3pPr>
            <a:lvl4pPr marL="16002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4pPr>
            <a:lvl5pPr marL="20574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5pPr>
            <a:lvl6pPr marL="25146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6pPr>
            <a:lvl7pPr marL="29718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7pPr>
            <a:lvl8pPr marL="34290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8pPr>
            <a:lvl9pPr marL="38862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 sz="2800">
                <a:solidFill>
                  <a:srgbClr val="FFFFFF"/>
                </a:solidFill>
              </a:rPr>
              <a:t>Many</a:t>
            </a:r>
          </a:p>
        </p:txBody>
      </p:sp>
      <p:sp>
        <p:nvSpPr>
          <p:cNvPr id="77849" name="Shape 612">
            <a:extLst>
              <a:ext uri="{FF2B5EF4-FFF2-40B4-BE49-F238E27FC236}">
                <a16:creationId xmlns:a16="http://schemas.microsoft.com/office/drawing/2014/main" id="{A450A0B7-5A8F-8D36-B7BA-891A9E4A5E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07200" y="6889750"/>
            <a:ext cx="2414588" cy="762000"/>
          </a:xfrm>
          <a:prstGeom prst="rect">
            <a:avLst/>
          </a:prstGeom>
          <a:noFill/>
          <a:ln w="88900" cap="rnd">
            <a:solidFill>
              <a:srgbClr val="FFFF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>
            <a:lvl1pPr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1pPr>
            <a:lvl2pPr marL="742950" indent="-28575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2pPr>
            <a:lvl3pPr marL="11430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3pPr>
            <a:lvl4pPr marL="16002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4pPr>
            <a:lvl5pPr marL="20574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5pPr>
            <a:lvl6pPr marL="25146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6pPr>
            <a:lvl7pPr marL="29718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7pPr>
            <a:lvl8pPr marL="34290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8pPr>
            <a:lvl9pPr marL="38862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9pPr>
          </a:lstStyle>
          <a:p>
            <a:pPr algn="ctr" eaLnBrk="1" hangingPunct="1">
              <a:spcBef>
                <a:spcPct val="0"/>
              </a:spcBef>
              <a:buClr>
                <a:srgbClr val="00FF00"/>
              </a:buClr>
              <a:buSzPct val="25000"/>
              <a:buFont typeface="Cabin" charset="0"/>
              <a:buNone/>
            </a:pPr>
            <a:r>
              <a:rPr lang="en-US" altLang="en-US" sz="4000">
                <a:latin typeface="Gill Sans Regular" panose="020B0A02020104020203" pitchFamily="34" charset="77"/>
                <a:sym typeface="Cabin" charset="0"/>
              </a:rPr>
              <a:t>role</a:t>
            </a:r>
          </a:p>
        </p:txBody>
      </p:sp>
      <p:sp>
        <p:nvSpPr>
          <p:cNvPr id="77850" name="Shape 615">
            <a:extLst>
              <a:ext uri="{FF2B5EF4-FFF2-40B4-BE49-F238E27FC236}">
                <a16:creationId xmlns:a16="http://schemas.microsoft.com/office/drawing/2014/main" id="{18C04B25-3A3D-C789-159E-A99EB7F6EB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53988" y="6197600"/>
            <a:ext cx="2413000" cy="762000"/>
          </a:xfrm>
          <a:prstGeom prst="rect">
            <a:avLst/>
          </a:prstGeom>
          <a:noFill/>
          <a:ln w="88900" cap="rnd">
            <a:solidFill>
              <a:srgbClr val="FFFF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>
            <a:lvl1pPr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1pPr>
            <a:lvl2pPr marL="742950" indent="-28575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2pPr>
            <a:lvl3pPr marL="11430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3pPr>
            <a:lvl4pPr marL="16002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4pPr>
            <a:lvl5pPr marL="20574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5pPr>
            <a:lvl6pPr marL="25146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6pPr>
            <a:lvl7pPr marL="29718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7pPr>
            <a:lvl8pPr marL="34290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8pPr>
            <a:lvl9pPr marL="38862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9pPr>
          </a:lstStyle>
          <a:p>
            <a:pPr algn="ctr" eaLnBrk="1" hangingPunct="1">
              <a:spcBef>
                <a:spcPct val="0"/>
              </a:spcBef>
              <a:buClr>
                <a:srgbClr val="00FF00"/>
              </a:buClr>
              <a:buSzPct val="25000"/>
              <a:buFont typeface="Cabin" charset="0"/>
              <a:buNone/>
            </a:pPr>
            <a:r>
              <a:rPr lang="en-US" altLang="en-US" sz="4000">
                <a:solidFill>
                  <a:srgbClr val="FFFFFF"/>
                </a:solidFill>
                <a:latin typeface="Gill Sans Regular" panose="020B0A02020104020203" pitchFamily="34" charset="77"/>
                <a:sym typeface="Cabin" charset="0"/>
              </a:rPr>
              <a:t>name</a:t>
            </a:r>
          </a:p>
        </p:txBody>
      </p:sp>
      <p:sp>
        <p:nvSpPr>
          <p:cNvPr id="77851" name="Shape 627">
            <a:extLst>
              <a:ext uri="{FF2B5EF4-FFF2-40B4-BE49-F238E27FC236}">
                <a16:creationId xmlns:a16="http://schemas.microsoft.com/office/drawing/2014/main" id="{9FF83D5A-BB68-86BD-1243-B015198078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1588" y="2105025"/>
            <a:ext cx="1216025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1pPr>
            <a:lvl2pPr marL="742950" indent="-28575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2pPr>
            <a:lvl3pPr marL="11430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3pPr>
            <a:lvl4pPr marL="16002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4pPr>
            <a:lvl5pPr marL="20574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5pPr>
            <a:lvl6pPr marL="25146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6pPr>
            <a:lvl7pPr marL="29718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7pPr>
            <a:lvl8pPr marL="34290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8pPr>
            <a:lvl9pPr marL="38862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9pPr>
          </a:lstStyle>
          <a:p>
            <a:pPr algn="ctr" eaLnBrk="1" hangingPunct="1">
              <a:spcBef>
                <a:spcPct val="0"/>
              </a:spcBef>
              <a:buClr>
                <a:srgbClr val="FFFFFF"/>
              </a:buClr>
              <a:buSzPct val="25000"/>
              <a:buFont typeface="Cabin" charset="0"/>
              <a:buNone/>
            </a:pPr>
            <a:r>
              <a:rPr lang="en-US" altLang="en-US">
                <a:solidFill>
                  <a:srgbClr val="FFFFFF"/>
                </a:solidFill>
                <a:latin typeface="Gill Sans Regular" panose="020B0A02020104020203" pitchFamily="34" charset="77"/>
                <a:sym typeface="Cabin" charset="0"/>
              </a:rPr>
              <a:t>email</a:t>
            </a:r>
          </a:p>
        </p:txBody>
      </p:sp>
      <p:sp>
        <p:nvSpPr>
          <p:cNvPr id="77852" name="Rectangle 2">
            <a:extLst>
              <a:ext uri="{FF2B5EF4-FFF2-40B4-BE49-F238E27FC236}">
                <a16:creationId xmlns:a16="http://schemas.microsoft.com/office/drawing/2014/main" id="{5A57D352-6404-E05E-4A6B-8983757EF5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29063" y="8229600"/>
            <a:ext cx="8845550" cy="60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62562" tIns="81281" rIns="162562" bIns="81281">
            <a:spAutoFit/>
          </a:bodyPr>
          <a:lstStyle>
            <a:lvl1pPr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1pPr>
            <a:lvl2pPr marL="742950" indent="-28575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2pPr>
            <a:lvl3pPr marL="11430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3pPr>
            <a:lvl4pPr marL="16002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4pPr>
            <a:lvl5pPr marL="20574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5pPr>
            <a:lvl6pPr marL="25146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6pPr>
            <a:lvl7pPr marL="29718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7pPr>
            <a:lvl8pPr marL="34290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8pPr>
            <a:lvl9pPr marL="38862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 sz="2800">
                <a:solidFill>
                  <a:srgbClr val="FFFFFF"/>
                </a:solidFill>
              </a:rPr>
              <a:t>https://en.wikipedia.org/wiki/Many-to-many_(data_model)</a:t>
            </a:r>
          </a:p>
        </p:txBody>
      </p:sp>
    </p:spTree>
  </p:cSld>
  <p:clrMapOvr>
    <a:masterClrMapping/>
  </p:clrMapOvr>
  <p:transition spd="slow">
    <p:cut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3" name="Shape 794">
            <a:extLst>
              <a:ext uri="{FF2B5EF4-FFF2-40B4-BE49-F238E27FC236}">
                <a16:creationId xmlns:a16="http://schemas.microsoft.com/office/drawing/2014/main" id="{D1EA5CD3-280C-292C-580F-FBF8926D94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1320800"/>
            <a:ext cx="13935075" cy="973138"/>
          </a:xfrm>
        </p:spPr>
        <p:txBody>
          <a:bodyPr/>
          <a:lstStyle/>
          <a:p>
            <a:pPr>
              <a:buClr>
                <a:srgbClr val="00FF00"/>
              </a:buClr>
              <a:buSzPct val="25000"/>
            </a:pPr>
            <a:r>
              <a:rPr lang="en-US" altLang="en-US" sz="6400">
                <a:solidFill>
                  <a:srgbClr val="FFCC66"/>
                </a:solidFill>
                <a:latin typeface="Gill Sans Regular" panose="020B0A02020104020203" pitchFamily="34" charset="77"/>
                <a:sym typeface="Cabin" charset="0"/>
              </a:rPr>
              <a:t>Start with a Fresh Database</a:t>
            </a:r>
          </a:p>
        </p:txBody>
      </p:sp>
      <p:sp>
        <p:nvSpPr>
          <p:cNvPr id="79874" name="Rectangle 6">
            <a:extLst>
              <a:ext uri="{FF2B5EF4-FFF2-40B4-BE49-F238E27FC236}">
                <a16:creationId xmlns:a16="http://schemas.microsoft.com/office/drawing/2014/main" id="{C5B08FDB-D72D-7600-6F7A-F1DC70A331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463" y="2633663"/>
            <a:ext cx="15851187" cy="5087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62562" tIns="81281" rIns="162562" bIns="81281">
            <a:spAutoFit/>
          </a:bodyPr>
          <a:lstStyle>
            <a:lvl1pPr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1pPr>
            <a:lvl2pPr marL="742950" indent="-285750"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2pPr>
            <a:lvl3pPr marL="1143000" indent="-228600"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3pPr>
            <a:lvl4pPr marL="1600200" indent="-228600"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4pPr>
            <a:lvl5pPr marL="2057400" indent="-228600"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9pPr>
          </a:lstStyle>
          <a:p>
            <a:pPr eaLnBrk="1" hangingPunct="1"/>
            <a:r>
              <a:rPr lang="en-US" altLang="en-US" sz="3200">
                <a:solidFill>
                  <a:schemeClr val="tx1"/>
                </a:solidFill>
                <a:latin typeface="Courier" panose="02070309020205020404" pitchFamily="49" charset="0"/>
              </a:rPr>
              <a:t>CREATE TABLE </a:t>
            </a:r>
            <a:r>
              <a:rPr lang="en-US" altLang="en-US" sz="3200">
                <a:solidFill>
                  <a:srgbClr val="FFFF00"/>
                </a:solidFill>
                <a:latin typeface="Courier" panose="02070309020205020404" pitchFamily="49" charset="0"/>
              </a:rPr>
              <a:t>User</a:t>
            </a:r>
            <a:r>
              <a:rPr lang="en-US" altLang="en-US" sz="3200">
                <a:solidFill>
                  <a:schemeClr val="tx1"/>
                </a:solidFill>
                <a:latin typeface="Courier" panose="02070309020205020404" pitchFamily="49" charset="0"/>
              </a:rPr>
              <a:t> (</a:t>
            </a:r>
          </a:p>
          <a:p>
            <a:pPr eaLnBrk="1" hangingPunct="1"/>
            <a:r>
              <a:rPr lang="en-US" altLang="en-US" sz="3200">
                <a:solidFill>
                  <a:schemeClr val="tx1"/>
                </a:solidFill>
                <a:latin typeface="Courier" panose="02070309020205020404" pitchFamily="49" charset="0"/>
              </a:rPr>
              <a:t>    </a:t>
            </a:r>
            <a:r>
              <a:rPr lang="en-US" altLang="en-US" sz="3200">
                <a:solidFill>
                  <a:srgbClr val="FF6600"/>
                </a:solidFill>
                <a:latin typeface="Courier" panose="02070309020205020404" pitchFamily="49" charset="0"/>
              </a:rPr>
              <a:t>user_id     INTEGER NOT NULL AUTO_INCREMENT PRIMARY KEY,</a:t>
            </a:r>
          </a:p>
          <a:p>
            <a:pPr eaLnBrk="1" hangingPunct="1"/>
            <a:r>
              <a:rPr lang="en-US" altLang="en-US" sz="3200">
                <a:solidFill>
                  <a:schemeClr val="tx1"/>
                </a:solidFill>
                <a:latin typeface="Courier" panose="02070309020205020404" pitchFamily="49" charset="0"/>
              </a:rPr>
              <a:t>    </a:t>
            </a:r>
            <a:r>
              <a:rPr lang="en-US" altLang="en-US" sz="3200">
                <a:solidFill>
                  <a:srgbClr val="00FF00"/>
                </a:solidFill>
                <a:latin typeface="Courier" panose="02070309020205020404" pitchFamily="49" charset="0"/>
              </a:rPr>
              <a:t>email	   VARCHAR(128) UNIQUE,</a:t>
            </a:r>
          </a:p>
          <a:p>
            <a:pPr eaLnBrk="1" hangingPunct="1"/>
            <a:r>
              <a:rPr lang="en-US" altLang="en-US" sz="3200">
                <a:solidFill>
                  <a:schemeClr val="tx1"/>
                </a:solidFill>
                <a:latin typeface="Courier" panose="02070309020205020404" pitchFamily="49" charset="0"/>
              </a:rPr>
              <a:t>    name	   VARCHAR(128)</a:t>
            </a:r>
          </a:p>
          <a:p>
            <a:pPr eaLnBrk="1" hangingPunct="1"/>
            <a:r>
              <a:rPr lang="en-US" altLang="en-US" sz="3200">
                <a:solidFill>
                  <a:schemeClr val="tx1"/>
                </a:solidFill>
                <a:latin typeface="Courier" panose="02070309020205020404" pitchFamily="49" charset="0"/>
              </a:rPr>
              <a:t>) ENGINE=InnoDB CHARACTER SET=utf8;</a:t>
            </a:r>
          </a:p>
          <a:p>
            <a:pPr eaLnBrk="1" hangingPunct="1"/>
            <a:endParaRPr lang="en-US" altLang="en-US" sz="3200">
              <a:solidFill>
                <a:schemeClr val="tx1"/>
              </a:solidFill>
              <a:latin typeface="Courier" panose="02070309020205020404" pitchFamily="49" charset="0"/>
            </a:endParaRPr>
          </a:p>
          <a:p>
            <a:pPr eaLnBrk="1" hangingPunct="1"/>
            <a:r>
              <a:rPr lang="en-US" altLang="en-US" sz="3200">
                <a:solidFill>
                  <a:schemeClr val="tx1"/>
                </a:solidFill>
                <a:latin typeface="Courier" panose="02070309020205020404" pitchFamily="49" charset="0"/>
              </a:rPr>
              <a:t>CREATE TABLE </a:t>
            </a:r>
            <a:r>
              <a:rPr lang="en-US" altLang="en-US" sz="3200">
                <a:solidFill>
                  <a:srgbClr val="FFFF00"/>
                </a:solidFill>
                <a:latin typeface="Courier" panose="02070309020205020404" pitchFamily="49" charset="0"/>
              </a:rPr>
              <a:t>Course </a:t>
            </a:r>
            <a:r>
              <a:rPr lang="en-US" altLang="en-US" sz="3200">
                <a:solidFill>
                  <a:schemeClr val="tx1"/>
                </a:solidFill>
                <a:latin typeface="Courier" panose="02070309020205020404" pitchFamily="49" charset="0"/>
              </a:rPr>
              <a:t>(</a:t>
            </a:r>
          </a:p>
          <a:p>
            <a:pPr eaLnBrk="1" hangingPunct="1"/>
            <a:r>
              <a:rPr lang="en-US" altLang="en-US" sz="3200">
                <a:solidFill>
                  <a:srgbClr val="FF6600"/>
                </a:solidFill>
                <a:latin typeface="Courier" panose="02070309020205020404" pitchFamily="49" charset="0"/>
              </a:rPr>
              <a:t>    course_id     INTEGER NOT NULL AUTO_INCREMENT PRIMARY KEY,</a:t>
            </a:r>
          </a:p>
          <a:p>
            <a:pPr eaLnBrk="1" hangingPunct="1"/>
            <a:r>
              <a:rPr lang="en-US" altLang="en-US" sz="3200">
                <a:solidFill>
                  <a:schemeClr val="tx1"/>
                </a:solidFill>
                <a:latin typeface="Courier" panose="02070309020205020404" pitchFamily="49" charset="0"/>
              </a:rPr>
              <a:t>   </a:t>
            </a:r>
            <a:r>
              <a:rPr lang="en-US" altLang="en-US" sz="3200">
                <a:solidFill>
                  <a:srgbClr val="00FF00"/>
                </a:solidFill>
                <a:latin typeface="Courier" panose="02070309020205020404" pitchFamily="49" charset="0"/>
              </a:rPr>
              <a:t> title         VARCHAR(128) UNIQUE</a:t>
            </a:r>
          </a:p>
          <a:p>
            <a:pPr eaLnBrk="1" hangingPunct="1"/>
            <a:r>
              <a:rPr lang="en-US" altLang="en-US" sz="3200">
                <a:solidFill>
                  <a:schemeClr val="tx1"/>
                </a:solidFill>
                <a:latin typeface="Courier" panose="02070309020205020404" pitchFamily="49" charset="0"/>
              </a:rPr>
              <a:t>) ENGINE=InnoDB CHARACTER SET=utf8;</a:t>
            </a:r>
          </a:p>
        </p:txBody>
      </p:sp>
    </p:spTree>
  </p:cSld>
  <p:clrMapOvr>
    <a:masterClrMapping/>
  </p:clrMapOvr>
  <p:transition spd="slow">
    <p:cut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Rectangle 6">
            <a:extLst>
              <a:ext uri="{FF2B5EF4-FFF2-40B4-BE49-F238E27FC236}">
                <a16:creationId xmlns:a16="http://schemas.microsoft.com/office/drawing/2014/main" id="{6E7A0A44-DDB1-A6E3-7D9F-B1B6907BBF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6400" y="4030663"/>
            <a:ext cx="15292388" cy="4760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62562" tIns="81281" rIns="162562" bIns="81281">
            <a:spAutoFit/>
          </a:bodyPr>
          <a:lstStyle>
            <a:lvl1pPr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1pPr>
            <a:lvl2pPr marL="742950" indent="-285750"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2pPr>
            <a:lvl3pPr marL="1143000" indent="-228600"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3pPr>
            <a:lvl4pPr marL="1600200" indent="-228600"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4pPr>
            <a:lvl5pPr marL="2057400" indent="-228600"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9pPr>
          </a:lstStyle>
          <a:p>
            <a:pPr eaLnBrk="1" hangingPunct="1"/>
            <a:r>
              <a:rPr lang="en-US" altLang="en-US" sz="2500">
                <a:solidFill>
                  <a:schemeClr val="tx1"/>
                </a:solidFill>
                <a:latin typeface="Courier" panose="02070309020205020404" pitchFamily="49" charset="0"/>
              </a:rPr>
              <a:t>CREATE TABLE </a:t>
            </a:r>
            <a:r>
              <a:rPr lang="en-US" altLang="en-US" sz="2500">
                <a:solidFill>
                  <a:schemeClr val="accent1"/>
                </a:solidFill>
                <a:latin typeface="Courier" panose="02070309020205020404" pitchFamily="49" charset="0"/>
              </a:rPr>
              <a:t>Member</a:t>
            </a:r>
            <a:r>
              <a:rPr lang="en-US" altLang="en-US" sz="2500">
                <a:solidFill>
                  <a:srgbClr val="FF6600"/>
                </a:solidFill>
                <a:latin typeface="Courier" panose="02070309020205020404" pitchFamily="49" charset="0"/>
              </a:rPr>
              <a:t> </a:t>
            </a:r>
            <a:r>
              <a:rPr lang="en-US" altLang="en-US" sz="2500">
                <a:latin typeface="Courier" panose="02070309020205020404" pitchFamily="49" charset="0"/>
              </a:rPr>
              <a:t>(</a:t>
            </a:r>
          </a:p>
          <a:p>
            <a:pPr eaLnBrk="1" hangingPunct="1"/>
            <a:r>
              <a:rPr lang="en-US" altLang="en-US" sz="2500">
                <a:solidFill>
                  <a:srgbClr val="FF00FF"/>
                </a:solidFill>
                <a:latin typeface="Courier" panose="02070309020205020404" pitchFamily="49" charset="0"/>
              </a:rPr>
              <a:t>    user_id       INTEGER,</a:t>
            </a:r>
          </a:p>
          <a:p>
            <a:pPr eaLnBrk="1" hangingPunct="1"/>
            <a:r>
              <a:rPr lang="en-US" altLang="en-US" sz="2500">
                <a:solidFill>
                  <a:srgbClr val="FF00FF"/>
                </a:solidFill>
                <a:latin typeface="Courier" panose="02070309020205020404" pitchFamily="49" charset="0"/>
              </a:rPr>
              <a:t>    course_id     INTEGER,</a:t>
            </a:r>
          </a:p>
          <a:p>
            <a:pPr eaLnBrk="1" hangingPunct="1"/>
            <a:r>
              <a:rPr lang="en-US" altLang="en-US" sz="2500">
                <a:solidFill>
                  <a:srgbClr val="FF6600"/>
                </a:solidFill>
                <a:latin typeface="Courier" panose="02070309020205020404" pitchFamily="49" charset="0"/>
              </a:rPr>
              <a:t>    </a:t>
            </a:r>
            <a:r>
              <a:rPr lang="en-US" altLang="en-US" sz="2500">
                <a:solidFill>
                  <a:schemeClr val="tx1"/>
                </a:solidFill>
                <a:latin typeface="Courier" panose="02070309020205020404" pitchFamily="49" charset="0"/>
              </a:rPr>
              <a:t>role   </a:t>
            </a:r>
            <a:r>
              <a:rPr lang="en-US" altLang="en-US" sz="2500">
                <a:solidFill>
                  <a:srgbClr val="FF6600"/>
                </a:solidFill>
                <a:latin typeface="Courier" panose="02070309020205020404" pitchFamily="49" charset="0"/>
              </a:rPr>
              <a:t>       </a:t>
            </a:r>
            <a:r>
              <a:rPr lang="en-US" altLang="en-US" sz="2500">
                <a:solidFill>
                  <a:schemeClr val="tx1"/>
                </a:solidFill>
                <a:latin typeface="Courier" panose="02070309020205020404" pitchFamily="49" charset="0"/>
              </a:rPr>
              <a:t>INTEGER,</a:t>
            </a:r>
          </a:p>
          <a:p>
            <a:pPr eaLnBrk="1" hangingPunct="1"/>
            <a:endParaRPr lang="en-US" altLang="en-US" sz="2500">
              <a:solidFill>
                <a:srgbClr val="FF6600"/>
              </a:solidFill>
              <a:latin typeface="Courier" panose="02070309020205020404" pitchFamily="49" charset="0"/>
            </a:endParaRPr>
          </a:p>
          <a:p>
            <a:pPr eaLnBrk="1" hangingPunct="1"/>
            <a:r>
              <a:rPr lang="en-US" altLang="en-US" sz="2500">
                <a:solidFill>
                  <a:srgbClr val="FF6600"/>
                </a:solidFill>
                <a:latin typeface="Courier" panose="02070309020205020404" pitchFamily="49" charset="0"/>
              </a:rPr>
              <a:t>    </a:t>
            </a:r>
            <a:r>
              <a:rPr lang="en-US" altLang="en-US" sz="2500">
                <a:latin typeface="Courier" panose="02070309020205020404" pitchFamily="49" charset="0"/>
              </a:rPr>
              <a:t>CONSTRAINT FOREIGN KEY (</a:t>
            </a:r>
            <a:r>
              <a:rPr lang="en-US" altLang="en-US" sz="2500">
                <a:solidFill>
                  <a:srgbClr val="FF00FF"/>
                </a:solidFill>
                <a:latin typeface="Courier" panose="02070309020205020404" pitchFamily="49" charset="0"/>
              </a:rPr>
              <a:t>user_id</a:t>
            </a:r>
            <a:r>
              <a:rPr lang="en-US" altLang="en-US" sz="2500">
                <a:latin typeface="Courier" panose="02070309020205020404" pitchFamily="49" charset="0"/>
              </a:rPr>
              <a:t>) REFERENCES </a:t>
            </a:r>
            <a:r>
              <a:rPr lang="en-US" altLang="en-US" sz="2500">
                <a:solidFill>
                  <a:srgbClr val="FFFF00"/>
                </a:solidFill>
                <a:latin typeface="Courier" panose="02070309020205020404" pitchFamily="49" charset="0"/>
              </a:rPr>
              <a:t>User </a:t>
            </a:r>
            <a:r>
              <a:rPr lang="en-US" altLang="en-US" sz="2500">
                <a:latin typeface="Courier" panose="02070309020205020404" pitchFamily="49" charset="0"/>
              </a:rPr>
              <a:t>(</a:t>
            </a:r>
            <a:r>
              <a:rPr lang="en-US" altLang="en-US" sz="2500">
                <a:solidFill>
                  <a:srgbClr val="FF8000"/>
                </a:solidFill>
                <a:latin typeface="Courier" panose="02070309020205020404" pitchFamily="49" charset="0"/>
              </a:rPr>
              <a:t>user_id</a:t>
            </a:r>
            <a:r>
              <a:rPr lang="en-US" altLang="en-US" sz="2500">
                <a:latin typeface="Courier" panose="02070309020205020404" pitchFamily="49" charset="0"/>
              </a:rPr>
              <a:t>)</a:t>
            </a:r>
          </a:p>
          <a:p>
            <a:pPr eaLnBrk="1" hangingPunct="1"/>
            <a:r>
              <a:rPr lang="en-US" altLang="en-US" sz="2500">
                <a:latin typeface="Courier" panose="02070309020205020404" pitchFamily="49" charset="0"/>
              </a:rPr>
              <a:t>      ON DELETE CASCADE ON UPDATE CASCADE,</a:t>
            </a:r>
          </a:p>
          <a:p>
            <a:pPr eaLnBrk="1" hangingPunct="1"/>
            <a:r>
              <a:rPr lang="en-US" altLang="en-US" sz="2500">
                <a:latin typeface="Courier" panose="02070309020205020404" pitchFamily="49" charset="0"/>
              </a:rPr>
              <a:t>    CONSTRAINT FOREIGN KEY (</a:t>
            </a:r>
            <a:r>
              <a:rPr lang="en-US" altLang="en-US" sz="2500">
                <a:solidFill>
                  <a:srgbClr val="FF00FF"/>
                </a:solidFill>
                <a:latin typeface="Courier" panose="02070309020205020404" pitchFamily="49" charset="0"/>
              </a:rPr>
              <a:t>course_id</a:t>
            </a:r>
            <a:r>
              <a:rPr lang="en-US" altLang="en-US" sz="2500">
                <a:latin typeface="Courier" panose="02070309020205020404" pitchFamily="49" charset="0"/>
              </a:rPr>
              <a:t>) REFERENCES </a:t>
            </a:r>
            <a:r>
              <a:rPr lang="en-US" altLang="en-US" sz="2500">
                <a:solidFill>
                  <a:srgbClr val="FFFF00"/>
                </a:solidFill>
                <a:latin typeface="Courier" panose="02070309020205020404" pitchFamily="49" charset="0"/>
              </a:rPr>
              <a:t>Course</a:t>
            </a:r>
            <a:r>
              <a:rPr lang="en-US" altLang="en-US" sz="2500">
                <a:latin typeface="Courier" panose="02070309020205020404" pitchFamily="49" charset="0"/>
              </a:rPr>
              <a:t> (</a:t>
            </a:r>
            <a:r>
              <a:rPr lang="en-US" altLang="en-US" sz="2500">
                <a:solidFill>
                  <a:srgbClr val="FF8000"/>
                </a:solidFill>
                <a:latin typeface="Courier" panose="02070309020205020404" pitchFamily="49" charset="0"/>
              </a:rPr>
              <a:t>course_id</a:t>
            </a:r>
            <a:r>
              <a:rPr lang="en-US" altLang="en-US" sz="2500">
                <a:latin typeface="Courier" panose="02070309020205020404" pitchFamily="49" charset="0"/>
              </a:rPr>
              <a:t>)</a:t>
            </a:r>
          </a:p>
          <a:p>
            <a:pPr eaLnBrk="1" hangingPunct="1"/>
            <a:r>
              <a:rPr lang="en-US" altLang="en-US" sz="2500">
                <a:latin typeface="Courier" panose="02070309020205020404" pitchFamily="49" charset="0"/>
              </a:rPr>
              <a:t>       ON DELETE CASCADE ON UPDATE CASCADE,</a:t>
            </a:r>
          </a:p>
          <a:p>
            <a:pPr eaLnBrk="1" hangingPunct="1"/>
            <a:endParaRPr lang="en-US" altLang="en-US" sz="2500">
              <a:solidFill>
                <a:srgbClr val="FF6600"/>
              </a:solidFill>
              <a:latin typeface="Courier" panose="02070309020205020404" pitchFamily="49" charset="0"/>
            </a:endParaRPr>
          </a:p>
          <a:p>
            <a:pPr eaLnBrk="1" hangingPunct="1"/>
            <a:r>
              <a:rPr lang="en-US" altLang="en-US" sz="2500">
                <a:solidFill>
                  <a:srgbClr val="FF6600"/>
                </a:solidFill>
                <a:latin typeface="Courier" panose="02070309020205020404" pitchFamily="49" charset="0"/>
              </a:rPr>
              <a:t>   </a:t>
            </a:r>
            <a:r>
              <a:rPr lang="en-US" altLang="en-US" sz="2500">
                <a:latin typeface="Courier" panose="02070309020205020404" pitchFamily="49" charset="0"/>
              </a:rPr>
              <a:t> PRIMARY KEY (</a:t>
            </a:r>
            <a:r>
              <a:rPr lang="en-US" altLang="en-US" sz="2500">
                <a:solidFill>
                  <a:srgbClr val="FF00FF"/>
                </a:solidFill>
                <a:latin typeface="Courier" panose="02070309020205020404" pitchFamily="49" charset="0"/>
              </a:rPr>
              <a:t>user_id</a:t>
            </a:r>
            <a:r>
              <a:rPr lang="en-US" altLang="en-US" sz="2500">
                <a:latin typeface="Courier" panose="02070309020205020404" pitchFamily="49" charset="0"/>
              </a:rPr>
              <a:t>, </a:t>
            </a:r>
            <a:r>
              <a:rPr lang="en-US" altLang="en-US" sz="2500">
                <a:solidFill>
                  <a:srgbClr val="FF00FF"/>
                </a:solidFill>
                <a:latin typeface="Courier" panose="02070309020205020404" pitchFamily="49" charset="0"/>
              </a:rPr>
              <a:t>course_id</a:t>
            </a:r>
            <a:r>
              <a:rPr lang="en-US" altLang="en-US" sz="2500">
                <a:latin typeface="Courier" panose="02070309020205020404" pitchFamily="49" charset="0"/>
              </a:rPr>
              <a:t>)</a:t>
            </a:r>
          </a:p>
          <a:p>
            <a:pPr eaLnBrk="1" hangingPunct="1"/>
            <a:r>
              <a:rPr lang="en-US" altLang="en-US" sz="2500">
                <a:latin typeface="Courier" panose="02070309020205020404" pitchFamily="49" charset="0"/>
              </a:rPr>
              <a:t>) ENGINE=InnoDB CHARACTER SET=utf8;</a:t>
            </a:r>
          </a:p>
        </p:txBody>
      </p:sp>
      <p:sp>
        <p:nvSpPr>
          <p:cNvPr id="81922" name="Shape 610">
            <a:extLst>
              <a:ext uri="{FF2B5EF4-FFF2-40B4-BE49-F238E27FC236}">
                <a16:creationId xmlns:a16="http://schemas.microsoft.com/office/drawing/2014/main" id="{9C364B34-A450-0C86-6DB1-E861E6FFF0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32600" y="990600"/>
            <a:ext cx="2414588" cy="762000"/>
          </a:xfrm>
          <a:prstGeom prst="rect">
            <a:avLst/>
          </a:prstGeom>
          <a:solidFill>
            <a:schemeClr val="accent1"/>
          </a:solidFill>
          <a:ln w="88900" cap="rnd">
            <a:solidFill>
              <a:srgbClr val="FFFF00"/>
            </a:solidFill>
            <a:miter lim="800000"/>
            <a:headEnd/>
            <a:tailEnd/>
          </a:ln>
        </p:spPr>
        <p:txBody>
          <a:bodyPr lIns="0" tIns="0" rIns="0" bIns="0" anchor="ctr"/>
          <a:lstStyle>
            <a:lvl1pPr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1pPr>
            <a:lvl2pPr marL="742950" indent="-28575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2pPr>
            <a:lvl3pPr marL="11430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3pPr>
            <a:lvl4pPr marL="16002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4pPr>
            <a:lvl5pPr marL="20574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5pPr>
            <a:lvl6pPr marL="25146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6pPr>
            <a:lvl7pPr marL="29718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7pPr>
            <a:lvl8pPr marL="34290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8pPr>
            <a:lvl9pPr marL="38862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9pPr>
          </a:lstStyle>
          <a:p>
            <a:pPr algn="ctr" eaLnBrk="1" hangingPunct="1">
              <a:spcBef>
                <a:spcPct val="0"/>
              </a:spcBef>
              <a:buClr>
                <a:srgbClr val="000000"/>
              </a:buClr>
              <a:buSzPct val="25000"/>
              <a:buFont typeface="Cabin" charset="0"/>
              <a:buNone/>
            </a:pPr>
            <a:r>
              <a:rPr lang="en-US" altLang="en-US" sz="4000">
                <a:solidFill>
                  <a:srgbClr val="000000"/>
                </a:solidFill>
                <a:latin typeface="Gill Sans Regular" panose="020B0A02020104020203" pitchFamily="34" charset="77"/>
                <a:sym typeface="Cabin" charset="0"/>
              </a:rPr>
              <a:t>Member</a:t>
            </a:r>
          </a:p>
        </p:txBody>
      </p:sp>
      <p:sp>
        <p:nvSpPr>
          <p:cNvPr id="81923" name="Shape 611">
            <a:extLst>
              <a:ext uri="{FF2B5EF4-FFF2-40B4-BE49-F238E27FC236}">
                <a16:creationId xmlns:a16="http://schemas.microsoft.com/office/drawing/2014/main" id="{F1F1146E-570B-9B37-CA10-E077AE5EBE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32600" y="1789113"/>
            <a:ext cx="2414588" cy="762000"/>
          </a:xfrm>
          <a:prstGeom prst="rect">
            <a:avLst/>
          </a:prstGeom>
          <a:noFill/>
          <a:ln w="88900" cap="rnd">
            <a:solidFill>
              <a:srgbClr val="FFFF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>
            <a:lvl1pPr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1pPr>
            <a:lvl2pPr marL="742950" indent="-28575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2pPr>
            <a:lvl3pPr marL="11430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3pPr>
            <a:lvl4pPr marL="16002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4pPr>
            <a:lvl5pPr marL="20574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5pPr>
            <a:lvl6pPr marL="25146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6pPr>
            <a:lvl7pPr marL="29718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7pPr>
            <a:lvl8pPr marL="34290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8pPr>
            <a:lvl9pPr marL="38862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9pPr>
          </a:lstStyle>
          <a:p>
            <a:pPr algn="ctr" eaLnBrk="1" hangingPunct="1">
              <a:spcBef>
                <a:spcPct val="0"/>
              </a:spcBef>
              <a:buClr>
                <a:srgbClr val="FF7F00"/>
              </a:buClr>
              <a:buSzPct val="25000"/>
              <a:buFont typeface="Cabin" charset="0"/>
              <a:buNone/>
            </a:pPr>
            <a:r>
              <a:rPr lang="en-US" altLang="en-US" sz="4000">
                <a:solidFill>
                  <a:srgbClr val="FF00FF"/>
                </a:solidFill>
                <a:latin typeface="Gill Sans Regular" panose="020B0A02020104020203" pitchFamily="34" charset="77"/>
                <a:sym typeface="Cabin" charset="0"/>
              </a:rPr>
              <a:t>user_id</a:t>
            </a:r>
          </a:p>
        </p:txBody>
      </p:sp>
      <p:sp>
        <p:nvSpPr>
          <p:cNvPr id="81924" name="Shape 612">
            <a:extLst>
              <a:ext uri="{FF2B5EF4-FFF2-40B4-BE49-F238E27FC236}">
                <a16:creationId xmlns:a16="http://schemas.microsoft.com/office/drawing/2014/main" id="{1D093B74-C0E2-B194-FEB4-9AACD44104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32600" y="2551113"/>
            <a:ext cx="2414588" cy="762000"/>
          </a:xfrm>
          <a:prstGeom prst="rect">
            <a:avLst/>
          </a:prstGeom>
          <a:noFill/>
          <a:ln w="88900" cap="rnd">
            <a:solidFill>
              <a:srgbClr val="FFFF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>
            <a:lvl1pPr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1pPr>
            <a:lvl2pPr marL="742950" indent="-28575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2pPr>
            <a:lvl3pPr marL="11430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3pPr>
            <a:lvl4pPr marL="16002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4pPr>
            <a:lvl5pPr marL="20574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5pPr>
            <a:lvl6pPr marL="25146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6pPr>
            <a:lvl7pPr marL="29718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7pPr>
            <a:lvl8pPr marL="34290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8pPr>
            <a:lvl9pPr marL="38862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9pPr>
          </a:lstStyle>
          <a:p>
            <a:pPr algn="ctr" eaLnBrk="1" hangingPunct="1">
              <a:spcBef>
                <a:spcPct val="0"/>
              </a:spcBef>
              <a:buClr>
                <a:srgbClr val="00FF00"/>
              </a:buClr>
              <a:buSzPct val="25000"/>
              <a:buFont typeface="Cabin" charset="0"/>
              <a:buNone/>
            </a:pPr>
            <a:r>
              <a:rPr lang="en-US" altLang="en-US" sz="4000">
                <a:solidFill>
                  <a:srgbClr val="FF00FF"/>
                </a:solidFill>
                <a:latin typeface="Gill Sans Regular" panose="020B0A02020104020203" pitchFamily="34" charset="77"/>
                <a:sym typeface="Cabin" charset="0"/>
              </a:rPr>
              <a:t>course_id</a:t>
            </a:r>
          </a:p>
        </p:txBody>
      </p:sp>
      <p:sp>
        <p:nvSpPr>
          <p:cNvPr id="81925" name="Shape 613">
            <a:extLst>
              <a:ext uri="{FF2B5EF4-FFF2-40B4-BE49-F238E27FC236}">
                <a16:creationId xmlns:a16="http://schemas.microsoft.com/office/drawing/2014/main" id="{C06B024B-A398-AC24-F74B-1507FEC20F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44463" y="1027113"/>
            <a:ext cx="2414587" cy="762000"/>
          </a:xfrm>
          <a:prstGeom prst="rect">
            <a:avLst/>
          </a:prstGeom>
          <a:solidFill>
            <a:schemeClr val="accent1"/>
          </a:solidFill>
          <a:ln w="88900" cap="rnd">
            <a:solidFill>
              <a:srgbClr val="FFFF00"/>
            </a:solidFill>
            <a:miter lim="800000"/>
            <a:headEnd/>
            <a:tailEnd/>
          </a:ln>
        </p:spPr>
        <p:txBody>
          <a:bodyPr lIns="0" tIns="0" rIns="0" bIns="0" anchor="ctr"/>
          <a:lstStyle>
            <a:lvl1pPr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1pPr>
            <a:lvl2pPr marL="742950" indent="-28575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2pPr>
            <a:lvl3pPr marL="11430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3pPr>
            <a:lvl4pPr marL="16002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4pPr>
            <a:lvl5pPr marL="20574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5pPr>
            <a:lvl6pPr marL="25146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6pPr>
            <a:lvl7pPr marL="29718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7pPr>
            <a:lvl8pPr marL="34290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8pPr>
            <a:lvl9pPr marL="38862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9pPr>
          </a:lstStyle>
          <a:p>
            <a:pPr algn="ctr" eaLnBrk="1" hangingPunct="1">
              <a:spcBef>
                <a:spcPct val="0"/>
              </a:spcBef>
              <a:buClr>
                <a:srgbClr val="000000"/>
              </a:buClr>
              <a:buSzPct val="25000"/>
              <a:buFont typeface="Cabin" charset="0"/>
              <a:buNone/>
            </a:pPr>
            <a:r>
              <a:rPr lang="en-US" altLang="en-US" sz="4000">
                <a:solidFill>
                  <a:srgbClr val="000000"/>
                </a:solidFill>
                <a:latin typeface="Gill Sans Regular" panose="020B0A02020104020203" pitchFamily="34" charset="77"/>
                <a:sym typeface="Cabin" charset="0"/>
              </a:rPr>
              <a:t>User</a:t>
            </a:r>
          </a:p>
        </p:txBody>
      </p:sp>
      <p:sp>
        <p:nvSpPr>
          <p:cNvPr id="81926" name="Shape 614">
            <a:extLst>
              <a:ext uri="{FF2B5EF4-FFF2-40B4-BE49-F238E27FC236}">
                <a16:creationId xmlns:a16="http://schemas.microsoft.com/office/drawing/2014/main" id="{A2497B8E-E6D8-D787-63F7-B44C7ABD20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44463" y="1828800"/>
            <a:ext cx="2414587" cy="762000"/>
          </a:xfrm>
          <a:prstGeom prst="rect">
            <a:avLst/>
          </a:prstGeom>
          <a:noFill/>
          <a:ln w="88900" cap="rnd">
            <a:solidFill>
              <a:srgbClr val="FFFF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>
            <a:lvl1pPr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1pPr>
            <a:lvl2pPr marL="742950" indent="-28575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2pPr>
            <a:lvl3pPr marL="11430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3pPr>
            <a:lvl4pPr marL="16002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4pPr>
            <a:lvl5pPr marL="20574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5pPr>
            <a:lvl6pPr marL="25146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6pPr>
            <a:lvl7pPr marL="29718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7pPr>
            <a:lvl8pPr marL="34290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8pPr>
            <a:lvl9pPr marL="38862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9pPr>
          </a:lstStyle>
          <a:p>
            <a:pPr algn="ctr" eaLnBrk="1" hangingPunct="1">
              <a:spcBef>
                <a:spcPct val="0"/>
              </a:spcBef>
              <a:buClr>
                <a:srgbClr val="FF7F00"/>
              </a:buClr>
              <a:buSzPct val="25000"/>
              <a:buFont typeface="Cabin" charset="0"/>
              <a:buNone/>
            </a:pPr>
            <a:r>
              <a:rPr lang="en-US" altLang="en-US" sz="4000">
                <a:solidFill>
                  <a:srgbClr val="FF7F00"/>
                </a:solidFill>
                <a:latin typeface="Gill Sans Regular" panose="020B0A02020104020203" pitchFamily="34" charset="77"/>
                <a:sym typeface="Cabin" charset="0"/>
              </a:rPr>
              <a:t>user_id</a:t>
            </a:r>
          </a:p>
        </p:txBody>
      </p:sp>
      <p:sp>
        <p:nvSpPr>
          <p:cNvPr id="81927" name="Shape 615">
            <a:extLst>
              <a:ext uri="{FF2B5EF4-FFF2-40B4-BE49-F238E27FC236}">
                <a16:creationId xmlns:a16="http://schemas.microsoft.com/office/drawing/2014/main" id="{5F3CBE98-F4F7-2699-A4DE-39F4B3AE4C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44463" y="2590800"/>
            <a:ext cx="2414587" cy="762000"/>
          </a:xfrm>
          <a:prstGeom prst="rect">
            <a:avLst/>
          </a:prstGeom>
          <a:noFill/>
          <a:ln w="88900" cap="rnd">
            <a:solidFill>
              <a:srgbClr val="FFFF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>
            <a:lvl1pPr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1pPr>
            <a:lvl2pPr marL="742950" indent="-28575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2pPr>
            <a:lvl3pPr marL="11430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3pPr>
            <a:lvl4pPr marL="16002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4pPr>
            <a:lvl5pPr marL="20574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5pPr>
            <a:lvl6pPr marL="25146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6pPr>
            <a:lvl7pPr marL="29718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7pPr>
            <a:lvl8pPr marL="34290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8pPr>
            <a:lvl9pPr marL="38862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9pPr>
          </a:lstStyle>
          <a:p>
            <a:pPr algn="ctr" eaLnBrk="1" hangingPunct="1">
              <a:spcBef>
                <a:spcPct val="0"/>
              </a:spcBef>
              <a:buClr>
                <a:srgbClr val="00FF00"/>
              </a:buClr>
              <a:buSzPct val="25000"/>
              <a:buFont typeface="Cabin" charset="0"/>
              <a:buNone/>
            </a:pPr>
            <a:r>
              <a:rPr lang="en-US" altLang="en-US" sz="4000">
                <a:solidFill>
                  <a:srgbClr val="00FF00"/>
                </a:solidFill>
                <a:latin typeface="Gill Sans Regular" panose="020B0A02020104020203" pitchFamily="34" charset="77"/>
                <a:sym typeface="Cabin" charset="0"/>
              </a:rPr>
              <a:t>email</a:t>
            </a:r>
          </a:p>
        </p:txBody>
      </p:sp>
      <p:cxnSp>
        <p:nvCxnSpPr>
          <p:cNvPr id="81928" name="Shape 620">
            <a:extLst>
              <a:ext uri="{FF2B5EF4-FFF2-40B4-BE49-F238E27FC236}">
                <a16:creationId xmlns:a16="http://schemas.microsoft.com/office/drawing/2014/main" id="{98DB1AED-17DB-7E04-8BCC-CEE9F103D519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660775" y="2536825"/>
            <a:ext cx="2978150" cy="358775"/>
          </a:xfrm>
          <a:prstGeom prst="straightConnector1">
            <a:avLst/>
          </a:prstGeom>
          <a:noFill/>
          <a:ln w="88900" cap="rnd">
            <a:solidFill>
              <a:srgbClr val="FF00FF"/>
            </a:solidFill>
            <a:miter lim="800000"/>
            <a:headEnd type="stealth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1929" name="TextBox 1">
            <a:extLst>
              <a:ext uri="{FF2B5EF4-FFF2-40B4-BE49-F238E27FC236}">
                <a16:creationId xmlns:a16="http://schemas.microsoft.com/office/drawing/2014/main" id="{9D0C1E35-7B4E-17DD-6D70-56BC9D1494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93238" y="1404938"/>
            <a:ext cx="1089025" cy="59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62562" tIns="81281" rIns="162562" bIns="81281">
            <a:spAutoFit/>
          </a:bodyPr>
          <a:lstStyle>
            <a:lvl1pPr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1pPr>
            <a:lvl2pPr marL="742950" indent="-28575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2pPr>
            <a:lvl3pPr marL="11430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3pPr>
            <a:lvl4pPr marL="16002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4pPr>
            <a:lvl5pPr marL="20574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5pPr>
            <a:lvl6pPr marL="25146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6pPr>
            <a:lvl7pPr marL="29718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7pPr>
            <a:lvl8pPr marL="34290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8pPr>
            <a:lvl9pPr marL="38862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 sz="2800">
                <a:solidFill>
                  <a:srgbClr val="FFFFFF"/>
                </a:solidFill>
              </a:rPr>
              <a:t>Many</a:t>
            </a:r>
          </a:p>
        </p:txBody>
      </p:sp>
      <p:sp>
        <p:nvSpPr>
          <p:cNvPr id="81930" name="TextBox 24">
            <a:extLst>
              <a:ext uri="{FF2B5EF4-FFF2-40B4-BE49-F238E27FC236}">
                <a16:creationId xmlns:a16="http://schemas.microsoft.com/office/drawing/2014/main" id="{53561C27-3B1F-2D90-500D-1334AAE01A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577638" y="1371600"/>
            <a:ext cx="976312" cy="595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62562" tIns="81281" rIns="162562" bIns="81281">
            <a:spAutoFit/>
          </a:bodyPr>
          <a:lstStyle>
            <a:lvl1pPr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1pPr>
            <a:lvl2pPr marL="742950" indent="-28575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2pPr>
            <a:lvl3pPr marL="11430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3pPr>
            <a:lvl4pPr marL="16002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4pPr>
            <a:lvl5pPr marL="20574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5pPr>
            <a:lvl6pPr marL="25146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6pPr>
            <a:lvl7pPr marL="29718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7pPr>
            <a:lvl8pPr marL="34290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8pPr>
            <a:lvl9pPr marL="38862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 sz="2800">
                <a:solidFill>
                  <a:srgbClr val="FFFFFF"/>
                </a:solidFill>
              </a:rPr>
              <a:t>One</a:t>
            </a:r>
          </a:p>
        </p:txBody>
      </p:sp>
      <p:sp>
        <p:nvSpPr>
          <p:cNvPr id="81931" name="Shape 613">
            <a:extLst>
              <a:ext uri="{FF2B5EF4-FFF2-40B4-BE49-F238E27FC236}">
                <a16:creationId xmlns:a16="http://schemas.microsoft.com/office/drawing/2014/main" id="{DD0AD9A0-D88B-81D8-35AF-A69FDA5B26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2838" y="1357313"/>
            <a:ext cx="2413000" cy="762000"/>
          </a:xfrm>
          <a:prstGeom prst="rect">
            <a:avLst/>
          </a:prstGeom>
          <a:solidFill>
            <a:schemeClr val="accent1"/>
          </a:solidFill>
          <a:ln w="88900" cap="rnd">
            <a:solidFill>
              <a:srgbClr val="FFFF00"/>
            </a:solidFill>
            <a:miter lim="800000"/>
            <a:headEnd/>
            <a:tailEnd/>
          </a:ln>
        </p:spPr>
        <p:txBody>
          <a:bodyPr lIns="0" tIns="0" rIns="0" bIns="0" anchor="ctr"/>
          <a:lstStyle>
            <a:lvl1pPr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1pPr>
            <a:lvl2pPr marL="742950" indent="-28575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2pPr>
            <a:lvl3pPr marL="11430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3pPr>
            <a:lvl4pPr marL="16002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4pPr>
            <a:lvl5pPr marL="20574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5pPr>
            <a:lvl6pPr marL="25146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6pPr>
            <a:lvl7pPr marL="29718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7pPr>
            <a:lvl8pPr marL="34290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8pPr>
            <a:lvl9pPr marL="38862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9pPr>
          </a:lstStyle>
          <a:p>
            <a:pPr algn="ctr" eaLnBrk="1" hangingPunct="1">
              <a:spcBef>
                <a:spcPct val="0"/>
              </a:spcBef>
              <a:buClr>
                <a:srgbClr val="000000"/>
              </a:buClr>
              <a:buSzPct val="25000"/>
              <a:buFont typeface="Cabin" charset="0"/>
              <a:buNone/>
            </a:pPr>
            <a:r>
              <a:rPr lang="en-US" altLang="en-US" sz="4000">
                <a:solidFill>
                  <a:srgbClr val="000000"/>
                </a:solidFill>
                <a:latin typeface="Gill Sans Regular" panose="020B0A02020104020203" pitchFamily="34" charset="77"/>
                <a:sym typeface="Cabin" charset="0"/>
              </a:rPr>
              <a:t>Course</a:t>
            </a:r>
          </a:p>
        </p:txBody>
      </p:sp>
      <p:sp>
        <p:nvSpPr>
          <p:cNvPr id="81932" name="Shape 614">
            <a:extLst>
              <a:ext uri="{FF2B5EF4-FFF2-40B4-BE49-F238E27FC236}">
                <a16:creationId xmlns:a16="http://schemas.microsoft.com/office/drawing/2014/main" id="{1ED94C24-B457-39A2-87F0-662BE8C3DE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2838" y="2155825"/>
            <a:ext cx="2413000" cy="762000"/>
          </a:xfrm>
          <a:prstGeom prst="rect">
            <a:avLst/>
          </a:prstGeom>
          <a:noFill/>
          <a:ln w="88900" cap="rnd">
            <a:solidFill>
              <a:srgbClr val="FFFF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>
            <a:lvl1pPr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1pPr>
            <a:lvl2pPr marL="742950" indent="-28575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2pPr>
            <a:lvl3pPr marL="11430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3pPr>
            <a:lvl4pPr marL="16002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4pPr>
            <a:lvl5pPr marL="20574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5pPr>
            <a:lvl6pPr marL="25146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6pPr>
            <a:lvl7pPr marL="29718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7pPr>
            <a:lvl8pPr marL="34290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8pPr>
            <a:lvl9pPr marL="38862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9pPr>
          </a:lstStyle>
          <a:p>
            <a:pPr algn="ctr" eaLnBrk="1" hangingPunct="1">
              <a:spcBef>
                <a:spcPct val="0"/>
              </a:spcBef>
              <a:buClr>
                <a:srgbClr val="FF7F00"/>
              </a:buClr>
              <a:buSzPct val="25000"/>
              <a:buFont typeface="Cabin" charset="0"/>
              <a:buNone/>
            </a:pPr>
            <a:r>
              <a:rPr lang="en-US" altLang="en-US" sz="4000">
                <a:solidFill>
                  <a:srgbClr val="FF7F00"/>
                </a:solidFill>
                <a:latin typeface="Gill Sans Regular" panose="020B0A02020104020203" pitchFamily="34" charset="77"/>
                <a:sym typeface="Cabin" charset="0"/>
              </a:rPr>
              <a:t>course_id</a:t>
            </a:r>
          </a:p>
        </p:txBody>
      </p:sp>
      <p:sp>
        <p:nvSpPr>
          <p:cNvPr id="81933" name="Shape 615">
            <a:extLst>
              <a:ext uri="{FF2B5EF4-FFF2-40B4-BE49-F238E27FC236}">
                <a16:creationId xmlns:a16="http://schemas.microsoft.com/office/drawing/2014/main" id="{C4ADB0F2-56FD-2FAA-A8D1-E9A1F95C06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2838" y="2917825"/>
            <a:ext cx="2413000" cy="762000"/>
          </a:xfrm>
          <a:prstGeom prst="rect">
            <a:avLst/>
          </a:prstGeom>
          <a:noFill/>
          <a:ln w="88900" cap="rnd">
            <a:solidFill>
              <a:srgbClr val="FFFF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>
            <a:lvl1pPr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1pPr>
            <a:lvl2pPr marL="742950" indent="-28575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2pPr>
            <a:lvl3pPr marL="11430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3pPr>
            <a:lvl4pPr marL="16002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4pPr>
            <a:lvl5pPr marL="20574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5pPr>
            <a:lvl6pPr marL="25146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6pPr>
            <a:lvl7pPr marL="29718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7pPr>
            <a:lvl8pPr marL="34290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8pPr>
            <a:lvl9pPr marL="38862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9pPr>
          </a:lstStyle>
          <a:p>
            <a:pPr algn="ctr" eaLnBrk="1" hangingPunct="1">
              <a:spcBef>
                <a:spcPct val="0"/>
              </a:spcBef>
              <a:buClr>
                <a:srgbClr val="00FF00"/>
              </a:buClr>
              <a:buSzPct val="25000"/>
              <a:buFont typeface="Cabin" charset="0"/>
              <a:buNone/>
            </a:pPr>
            <a:r>
              <a:rPr lang="en-US" altLang="en-US" sz="4000">
                <a:solidFill>
                  <a:srgbClr val="00FF00"/>
                </a:solidFill>
                <a:latin typeface="Gill Sans Regular" panose="020B0A02020104020203" pitchFamily="34" charset="77"/>
                <a:sym typeface="Cabin" charset="0"/>
              </a:rPr>
              <a:t>title</a:t>
            </a:r>
          </a:p>
        </p:txBody>
      </p:sp>
      <p:cxnSp>
        <p:nvCxnSpPr>
          <p:cNvPr id="81934" name="Shape 620">
            <a:extLst>
              <a:ext uri="{FF2B5EF4-FFF2-40B4-BE49-F238E27FC236}">
                <a16:creationId xmlns:a16="http://schemas.microsoft.com/office/drawing/2014/main" id="{31FC64DE-04BB-668D-DFB5-564BBBB7E185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9374188" y="2209800"/>
            <a:ext cx="3360737" cy="7938"/>
          </a:xfrm>
          <a:prstGeom prst="straightConnector1">
            <a:avLst/>
          </a:prstGeom>
          <a:noFill/>
          <a:ln w="88900" cap="rnd">
            <a:solidFill>
              <a:srgbClr val="FF00FF"/>
            </a:solidFill>
            <a:miter lim="800000"/>
            <a:headEnd type="stealth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1935" name="TextBox 39">
            <a:extLst>
              <a:ext uri="{FF2B5EF4-FFF2-40B4-BE49-F238E27FC236}">
                <a16:creationId xmlns:a16="http://schemas.microsoft.com/office/drawing/2014/main" id="{9DABF9E5-F13F-1BFC-60E8-1D41E24B76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2838" y="1752600"/>
            <a:ext cx="976312" cy="595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62562" tIns="81281" rIns="162562" bIns="81281">
            <a:spAutoFit/>
          </a:bodyPr>
          <a:lstStyle>
            <a:lvl1pPr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1pPr>
            <a:lvl2pPr marL="742950" indent="-28575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2pPr>
            <a:lvl3pPr marL="11430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3pPr>
            <a:lvl4pPr marL="16002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4pPr>
            <a:lvl5pPr marL="20574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5pPr>
            <a:lvl6pPr marL="25146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6pPr>
            <a:lvl7pPr marL="29718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7pPr>
            <a:lvl8pPr marL="34290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8pPr>
            <a:lvl9pPr marL="38862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 sz="2800">
                <a:solidFill>
                  <a:srgbClr val="FFFFFF"/>
                </a:solidFill>
              </a:rPr>
              <a:t>One</a:t>
            </a:r>
          </a:p>
        </p:txBody>
      </p:sp>
      <p:sp>
        <p:nvSpPr>
          <p:cNvPr id="81936" name="TextBox 41">
            <a:extLst>
              <a:ext uri="{FF2B5EF4-FFF2-40B4-BE49-F238E27FC236}">
                <a16:creationId xmlns:a16="http://schemas.microsoft.com/office/drawing/2014/main" id="{D07729F2-F910-8314-73EA-9C4AB21D76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46725" y="2057400"/>
            <a:ext cx="1089025" cy="595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62562" tIns="81281" rIns="162562" bIns="81281">
            <a:spAutoFit/>
          </a:bodyPr>
          <a:lstStyle>
            <a:lvl1pPr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1pPr>
            <a:lvl2pPr marL="742950" indent="-28575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2pPr>
            <a:lvl3pPr marL="11430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3pPr>
            <a:lvl4pPr marL="16002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4pPr>
            <a:lvl5pPr marL="20574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5pPr>
            <a:lvl6pPr marL="25146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6pPr>
            <a:lvl7pPr marL="29718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7pPr>
            <a:lvl8pPr marL="34290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8pPr>
            <a:lvl9pPr marL="38862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 sz="2800">
                <a:solidFill>
                  <a:srgbClr val="FFFFFF"/>
                </a:solidFill>
              </a:rPr>
              <a:t>Many</a:t>
            </a:r>
          </a:p>
        </p:txBody>
      </p:sp>
      <p:sp>
        <p:nvSpPr>
          <p:cNvPr id="81937" name="Shape 612">
            <a:extLst>
              <a:ext uri="{FF2B5EF4-FFF2-40B4-BE49-F238E27FC236}">
                <a16:creationId xmlns:a16="http://schemas.microsoft.com/office/drawing/2014/main" id="{814B4879-72F8-F187-B080-40FB954FF6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35775" y="3352800"/>
            <a:ext cx="2413000" cy="762000"/>
          </a:xfrm>
          <a:prstGeom prst="rect">
            <a:avLst/>
          </a:prstGeom>
          <a:noFill/>
          <a:ln w="88900" cap="rnd">
            <a:solidFill>
              <a:srgbClr val="FFFF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>
            <a:lvl1pPr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1pPr>
            <a:lvl2pPr marL="742950" indent="-28575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2pPr>
            <a:lvl3pPr marL="11430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3pPr>
            <a:lvl4pPr marL="16002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4pPr>
            <a:lvl5pPr marL="20574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5pPr>
            <a:lvl6pPr marL="25146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6pPr>
            <a:lvl7pPr marL="29718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7pPr>
            <a:lvl8pPr marL="34290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8pPr>
            <a:lvl9pPr marL="38862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9pPr>
          </a:lstStyle>
          <a:p>
            <a:pPr algn="ctr" eaLnBrk="1" hangingPunct="1">
              <a:spcBef>
                <a:spcPct val="0"/>
              </a:spcBef>
              <a:buClr>
                <a:srgbClr val="00FF00"/>
              </a:buClr>
              <a:buSzPct val="25000"/>
              <a:buFont typeface="Cabin" charset="0"/>
              <a:buNone/>
            </a:pPr>
            <a:r>
              <a:rPr lang="en-US" altLang="en-US" sz="4000">
                <a:latin typeface="Gill Sans Regular" panose="020B0A02020104020203" pitchFamily="34" charset="77"/>
                <a:sym typeface="Cabin" charset="0"/>
              </a:rPr>
              <a:t>role</a:t>
            </a:r>
          </a:p>
        </p:txBody>
      </p:sp>
      <p:sp>
        <p:nvSpPr>
          <p:cNvPr id="81938" name="Shape 615">
            <a:extLst>
              <a:ext uri="{FF2B5EF4-FFF2-40B4-BE49-F238E27FC236}">
                <a16:creationId xmlns:a16="http://schemas.microsoft.com/office/drawing/2014/main" id="{98F2B736-BE9F-ECD7-363B-88ADEA9F45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79388" y="3352800"/>
            <a:ext cx="2413000" cy="762000"/>
          </a:xfrm>
          <a:prstGeom prst="rect">
            <a:avLst/>
          </a:prstGeom>
          <a:noFill/>
          <a:ln w="88900" cap="rnd">
            <a:solidFill>
              <a:srgbClr val="FFFF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>
            <a:lvl1pPr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1pPr>
            <a:lvl2pPr marL="742950" indent="-28575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2pPr>
            <a:lvl3pPr marL="11430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3pPr>
            <a:lvl4pPr marL="16002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4pPr>
            <a:lvl5pPr marL="20574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5pPr>
            <a:lvl6pPr marL="25146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6pPr>
            <a:lvl7pPr marL="29718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7pPr>
            <a:lvl8pPr marL="34290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8pPr>
            <a:lvl9pPr marL="38862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9pPr>
          </a:lstStyle>
          <a:p>
            <a:pPr algn="ctr" eaLnBrk="1" hangingPunct="1">
              <a:spcBef>
                <a:spcPct val="0"/>
              </a:spcBef>
              <a:buClr>
                <a:srgbClr val="00FF00"/>
              </a:buClr>
              <a:buSzPct val="25000"/>
              <a:buFont typeface="Cabin" charset="0"/>
              <a:buNone/>
            </a:pPr>
            <a:r>
              <a:rPr lang="en-US" altLang="en-US" sz="4000">
                <a:latin typeface="Gill Sans Regular" panose="020B0A02020104020203" pitchFamily="34" charset="77"/>
                <a:sym typeface="Cabin" charset="0"/>
              </a:rPr>
              <a:t>name</a:t>
            </a:r>
          </a:p>
        </p:txBody>
      </p:sp>
    </p:spTree>
  </p:cSld>
  <p:clrMapOvr>
    <a:masterClrMapping/>
  </p:clrMapOvr>
  <p:transition spd="slow">
    <p:cut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69" name="Shape 794">
            <a:extLst>
              <a:ext uri="{FF2B5EF4-FFF2-40B4-BE49-F238E27FC236}">
                <a16:creationId xmlns:a16="http://schemas.microsoft.com/office/drawing/2014/main" id="{94A87CF5-DE94-95AB-0C81-BFB7D024B6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263" y="508000"/>
            <a:ext cx="13933487" cy="1512888"/>
          </a:xfrm>
        </p:spPr>
        <p:txBody>
          <a:bodyPr/>
          <a:lstStyle/>
          <a:p>
            <a:pPr>
              <a:buClr>
                <a:srgbClr val="00FF00"/>
              </a:buClr>
              <a:buSzPct val="25000"/>
            </a:pPr>
            <a:r>
              <a:rPr lang="en-US" altLang="en-US" sz="6400">
                <a:solidFill>
                  <a:srgbClr val="FFCC66"/>
                </a:solidFill>
                <a:latin typeface="Gill Sans Regular" panose="020B0A02020104020203" pitchFamily="34" charset="77"/>
                <a:sym typeface="Cabin" charset="0"/>
              </a:rPr>
              <a:t>Insert Users and Courses</a:t>
            </a:r>
          </a:p>
        </p:txBody>
      </p:sp>
      <p:sp>
        <p:nvSpPr>
          <p:cNvPr id="83970" name="Rectangle 6">
            <a:extLst>
              <a:ext uri="{FF2B5EF4-FFF2-40B4-BE49-F238E27FC236}">
                <a16:creationId xmlns:a16="http://schemas.microsoft.com/office/drawing/2014/main" id="{9C94FC27-FD33-2FBE-B797-53DC3AB39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7600" y="2209800"/>
            <a:ext cx="14598650" cy="3487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62562" tIns="81281" rIns="162562" bIns="81281">
            <a:spAutoFit/>
          </a:bodyPr>
          <a:lstStyle>
            <a:lvl1pPr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1pPr>
            <a:lvl2pPr marL="742950" indent="-285750"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2pPr>
            <a:lvl3pPr marL="1143000" indent="-228600"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3pPr>
            <a:lvl4pPr marL="1600200" indent="-228600"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4pPr>
            <a:lvl5pPr marL="2057400" indent="-228600"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9pPr>
          </a:lstStyle>
          <a:p>
            <a:pPr eaLnBrk="1" hangingPunct="1"/>
            <a:r>
              <a:rPr lang="en-US" altLang="en-US" sz="2700">
                <a:latin typeface="Courier" panose="02070309020205020404" pitchFamily="49" charset="0"/>
              </a:rPr>
              <a:t>INSERT INTO </a:t>
            </a:r>
            <a:r>
              <a:rPr lang="en-US" altLang="en-US" sz="2700">
                <a:solidFill>
                  <a:srgbClr val="FFFF00"/>
                </a:solidFill>
                <a:latin typeface="Courier" panose="02070309020205020404" pitchFamily="49" charset="0"/>
              </a:rPr>
              <a:t>User </a:t>
            </a:r>
            <a:r>
              <a:rPr lang="en-US" altLang="en-US" sz="2700">
                <a:latin typeface="Courier" panose="02070309020205020404" pitchFamily="49" charset="0"/>
              </a:rPr>
              <a:t>(</a:t>
            </a:r>
            <a:r>
              <a:rPr lang="en-US" altLang="en-US" sz="2700">
                <a:solidFill>
                  <a:srgbClr val="00FF00"/>
                </a:solidFill>
                <a:latin typeface="Courier" panose="02070309020205020404" pitchFamily="49" charset="0"/>
              </a:rPr>
              <a:t>name</a:t>
            </a:r>
            <a:r>
              <a:rPr lang="en-US" altLang="en-US" sz="2700">
                <a:latin typeface="Courier" panose="02070309020205020404" pitchFamily="49" charset="0"/>
              </a:rPr>
              <a:t>, email) VALUES (</a:t>
            </a:r>
            <a:r>
              <a:rPr lang="en-US" altLang="en-US" sz="2700">
                <a:solidFill>
                  <a:srgbClr val="00FF00"/>
                </a:solidFill>
                <a:latin typeface="Courier" panose="02070309020205020404" pitchFamily="49" charset="0"/>
              </a:rPr>
              <a:t>'Jane'</a:t>
            </a:r>
            <a:r>
              <a:rPr lang="en-US" altLang="en-US" sz="2700">
                <a:latin typeface="Courier" panose="02070309020205020404" pitchFamily="49" charset="0"/>
              </a:rPr>
              <a:t>, 'jane@tsugi.org');</a:t>
            </a:r>
          </a:p>
          <a:p>
            <a:pPr eaLnBrk="1" hangingPunct="1"/>
            <a:r>
              <a:rPr lang="en-US" altLang="en-US" sz="2700">
                <a:latin typeface="Courier" panose="02070309020205020404" pitchFamily="49" charset="0"/>
              </a:rPr>
              <a:t>INSERT INTO </a:t>
            </a:r>
            <a:r>
              <a:rPr lang="en-US" altLang="en-US" sz="2700">
                <a:solidFill>
                  <a:srgbClr val="FFFF00"/>
                </a:solidFill>
                <a:latin typeface="Courier" panose="02070309020205020404" pitchFamily="49" charset="0"/>
              </a:rPr>
              <a:t>User</a:t>
            </a:r>
            <a:r>
              <a:rPr lang="en-US" altLang="en-US" sz="2700">
                <a:latin typeface="Courier" panose="02070309020205020404" pitchFamily="49" charset="0"/>
              </a:rPr>
              <a:t> (</a:t>
            </a:r>
            <a:r>
              <a:rPr lang="en-US" altLang="en-US" sz="2700">
                <a:solidFill>
                  <a:srgbClr val="00FF00"/>
                </a:solidFill>
                <a:latin typeface="Courier" panose="02070309020205020404" pitchFamily="49" charset="0"/>
              </a:rPr>
              <a:t>name</a:t>
            </a:r>
            <a:r>
              <a:rPr lang="en-US" altLang="en-US" sz="2700">
                <a:latin typeface="Courier" panose="02070309020205020404" pitchFamily="49" charset="0"/>
              </a:rPr>
              <a:t>, email) VALUES (</a:t>
            </a:r>
            <a:r>
              <a:rPr lang="en-US" altLang="en-US" sz="2700">
                <a:solidFill>
                  <a:srgbClr val="00FF00"/>
                </a:solidFill>
                <a:latin typeface="Courier" panose="02070309020205020404" pitchFamily="49" charset="0"/>
              </a:rPr>
              <a:t>'Ed'</a:t>
            </a:r>
            <a:r>
              <a:rPr lang="en-US" altLang="en-US" sz="2700">
                <a:latin typeface="Courier" panose="02070309020205020404" pitchFamily="49" charset="0"/>
              </a:rPr>
              <a:t>, 'ed@tsugi.org');</a:t>
            </a:r>
          </a:p>
          <a:p>
            <a:pPr eaLnBrk="1" hangingPunct="1"/>
            <a:r>
              <a:rPr lang="en-US" altLang="en-US" sz="2700">
                <a:latin typeface="Courier" panose="02070309020205020404" pitchFamily="49" charset="0"/>
              </a:rPr>
              <a:t>INSERT INTO </a:t>
            </a:r>
            <a:r>
              <a:rPr lang="en-US" altLang="en-US" sz="2700">
                <a:solidFill>
                  <a:srgbClr val="FFFF00"/>
                </a:solidFill>
                <a:latin typeface="Courier" panose="02070309020205020404" pitchFamily="49" charset="0"/>
              </a:rPr>
              <a:t>User</a:t>
            </a:r>
            <a:r>
              <a:rPr lang="en-US" altLang="en-US" sz="2700">
                <a:latin typeface="Courier" panose="02070309020205020404" pitchFamily="49" charset="0"/>
              </a:rPr>
              <a:t> (</a:t>
            </a:r>
            <a:r>
              <a:rPr lang="en-US" altLang="en-US" sz="2700">
                <a:solidFill>
                  <a:srgbClr val="00FF00"/>
                </a:solidFill>
                <a:latin typeface="Courier" panose="02070309020205020404" pitchFamily="49" charset="0"/>
              </a:rPr>
              <a:t>name</a:t>
            </a:r>
            <a:r>
              <a:rPr lang="en-US" altLang="en-US" sz="2700">
                <a:latin typeface="Courier" panose="02070309020205020404" pitchFamily="49" charset="0"/>
              </a:rPr>
              <a:t>, email) VALUES ('</a:t>
            </a:r>
            <a:r>
              <a:rPr lang="en-US" altLang="en-US" sz="2700">
                <a:solidFill>
                  <a:srgbClr val="00FF00"/>
                </a:solidFill>
                <a:latin typeface="Courier" panose="02070309020205020404" pitchFamily="49" charset="0"/>
              </a:rPr>
              <a:t>Sue'</a:t>
            </a:r>
            <a:r>
              <a:rPr lang="en-US" altLang="en-US" sz="2700">
                <a:latin typeface="Courier" panose="02070309020205020404" pitchFamily="49" charset="0"/>
              </a:rPr>
              <a:t>, 'sue@tsugi.org');</a:t>
            </a:r>
          </a:p>
          <a:p>
            <a:pPr eaLnBrk="1" hangingPunct="1"/>
            <a:endParaRPr lang="en-US" altLang="en-US" sz="2700">
              <a:latin typeface="Courier" panose="02070309020205020404" pitchFamily="49" charset="0"/>
            </a:endParaRPr>
          </a:p>
          <a:p>
            <a:pPr eaLnBrk="1" hangingPunct="1"/>
            <a:r>
              <a:rPr lang="en-US" altLang="en-US" sz="2700">
                <a:latin typeface="Courier" panose="02070309020205020404" pitchFamily="49" charset="0"/>
              </a:rPr>
              <a:t>INSERT INTO </a:t>
            </a:r>
            <a:r>
              <a:rPr lang="en-US" altLang="en-US" sz="2700">
                <a:solidFill>
                  <a:srgbClr val="FFFF00"/>
                </a:solidFill>
                <a:latin typeface="Courier" panose="02070309020205020404" pitchFamily="49" charset="0"/>
              </a:rPr>
              <a:t>Course</a:t>
            </a:r>
            <a:r>
              <a:rPr lang="en-US" altLang="en-US" sz="2700">
                <a:latin typeface="Courier" panose="02070309020205020404" pitchFamily="49" charset="0"/>
              </a:rPr>
              <a:t> (</a:t>
            </a:r>
            <a:r>
              <a:rPr lang="en-US" altLang="en-US" sz="2700">
                <a:solidFill>
                  <a:srgbClr val="00FF00"/>
                </a:solidFill>
                <a:latin typeface="Courier" panose="02070309020205020404" pitchFamily="49" charset="0"/>
              </a:rPr>
              <a:t>title</a:t>
            </a:r>
            <a:r>
              <a:rPr lang="en-US" altLang="en-US" sz="2700">
                <a:latin typeface="Courier" panose="02070309020205020404" pitchFamily="49" charset="0"/>
              </a:rPr>
              <a:t>) VALUES (</a:t>
            </a:r>
            <a:r>
              <a:rPr lang="en-US" altLang="en-US" sz="2700">
                <a:solidFill>
                  <a:srgbClr val="00FF00"/>
                </a:solidFill>
                <a:latin typeface="Courier" panose="02070309020205020404" pitchFamily="49" charset="0"/>
              </a:rPr>
              <a:t>'Python'</a:t>
            </a:r>
            <a:r>
              <a:rPr lang="en-US" altLang="en-US" sz="2700">
                <a:latin typeface="Courier" panose="02070309020205020404" pitchFamily="49" charset="0"/>
              </a:rPr>
              <a:t>);</a:t>
            </a:r>
          </a:p>
          <a:p>
            <a:pPr eaLnBrk="1" hangingPunct="1"/>
            <a:r>
              <a:rPr lang="en-US" altLang="en-US" sz="2700">
                <a:latin typeface="Courier" panose="02070309020205020404" pitchFamily="49" charset="0"/>
              </a:rPr>
              <a:t>INSERT INTO </a:t>
            </a:r>
            <a:r>
              <a:rPr lang="en-US" altLang="en-US" sz="2700">
                <a:solidFill>
                  <a:srgbClr val="FFFF00"/>
                </a:solidFill>
                <a:latin typeface="Courier" panose="02070309020205020404" pitchFamily="49" charset="0"/>
              </a:rPr>
              <a:t>Course</a:t>
            </a:r>
            <a:r>
              <a:rPr lang="en-US" altLang="en-US" sz="2700">
                <a:latin typeface="Courier" panose="02070309020205020404" pitchFamily="49" charset="0"/>
              </a:rPr>
              <a:t> (</a:t>
            </a:r>
            <a:r>
              <a:rPr lang="en-US" altLang="en-US" sz="2700">
                <a:solidFill>
                  <a:srgbClr val="00FF00"/>
                </a:solidFill>
                <a:latin typeface="Courier" panose="02070309020205020404" pitchFamily="49" charset="0"/>
              </a:rPr>
              <a:t>title</a:t>
            </a:r>
            <a:r>
              <a:rPr lang="en-US" altLang="en-US" sz="2700">
                <a:latin typeface="Courier" panose="02070309020205020404" pitchFamily="49" charset="0"/>
              </a:rPr>
              <a:t>) VALUES (</a:t>
            </a:r>
            <a:r>
              <a:rPr lang="en-US" altLang="en-US" sz="2700">
                <a:solidFill>
                  <a:srgbClr val="00FF00"/>
                </a:solidFill>
                <a:latin typeface="Courier" panose="02070309020205020404" pitchFamily="49" charset="0"/>
              </a:rPr>
              <a:t>'SQL'</a:t>
            </a:r>
            <a:r>
              <a:rPr lang="en-US" altLang="en-US" sz="2700">
                <a:latin typeface="Courier" panose="02070309020205020404" pitchFamily="49" charset="0"/>
              </a:rPr>
              <a:t>);</a:t>
            </a:r>
          </a:p>
          <a:p>
            <a:pPr eaLnBrk="1" hangingPunct="1"/>
            <a:r>
              <a:rPr lang="en-US" altLang="en-US" sz="2700">
                <a:latin typeface="Courier" panose="02070309020205020404" pitchFamily="49" charset="0"/>
              </a:rPr>
              <a:t>INSERT INTO </a:t>
            </a:r>
            <a:r>
              <a:rPr lang="en-US" altLang="en-US" sz="2700">
                <a:solidFill>
                  <a:srgbClr val="FFFF00"/>
                </a:solidFill>
                <a:latin typeface="Courier" panose="02070309020205020404" pitchFamily="49" charset="0"/>
              </a:rPr>
              <a:t>Course</a:t>
            </a:r>
            <a:r>
              <a:rPr lang="en-US" altLang="en-US" sz="2700">
                <a:latin typeface="Courier" panose="02070309020205020404" pitchFamily="49" charset="0"/>
              </a:rPr>
              <a:t> (</a:t>
            </a:r>
            <a:r>
              <a:rPr lang="en-US" altLang="en-US" sz="2700">
                <a:solidFill>
                  <a:srgbClr val="00FF00"/>
                </a:solidFill>
                <a:latin typeface="Courier" panose="02070309020205020404" pitchFamily="49" charset="0"/>
              </a:rPr>
              <a:t>title</a:t>
            </a:r>
            <a:r>
              <a:rPr lang="en-US" altLang="en-US" sz="2700">
                <a:latin typeface="Courier" panose="02070309020205020404" pitchFamily="49" charset="0"/>
              </a:rPr>
              <a:t>) VALUES (</a:t>
            </a:r>
            <a:r>
              <a:rPr lang="en-US" altLang="en-US" sz="2700">
                <a:solidFill>
                  <a:srgbClr val="00FF00"/>
                </a:solidFill>
                <a:latin typeface="Courier" panose="02070309020205020404" pitchFamily="49" charset="0"/>
              </a:rPr>
              <a:t>'PHP'</a:t>
            </a:r>
            <a:r>
              <a:rPr lang="en-US" altLang="en-US" sz="2700">
                <a:latin typeface="Courier" panose="02070309020205020404" pitchFamily="49" charset="0"/>
              </a:rPr>
              <a:t>);</a:t>
            </a:r>
          </a:p>
          <a:p>
            <a:pPr eaLnBrk="1" hangingPunct="1"/>
            <a:endParaRPr lang="en-US" altLang="en-US" sz="2700" b="1">
              <a:latin typeface="Courier" panose="02070309020205020404" pitchFamily="49" charset="0"/>
            </a:endParaRPr>
          </a:p>
        </p:txBody>
      </p:sp>
      <p:pic>
        <p:nvPicPr>
          <p:cNvPr id="83971" name="Picture 3" descr="Untitled.png">
            <a:extLst>
              <a:ext uri="{FF2B5EF4-FFF2-40B4-BE49-F238E27FC236}">
                <a16:creationId xmlns:a16="http://schemas.microsoft.com/office/drawing/2014/main" id="{8038720E-330E-8EE9-5816-0673A82B03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759"/>
          <a:stretch>
            <a:fillRect/>
          </a:stretch>
        </p:blipFill>
        <p:spPr bwMode="auto">
          <a:xfrm>
            <a:off x="10034588" y="5732463"/>
            <a:ext cx="4640262" cy="259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3972" name="Picture 4" descr="Untitled.png">
            <a:extLst>
              <a:ext uri="{FF2B5EF4-FFF2-40B4-BE49-F238E27FC236}">
                <a16:creationId xmlns:a16="http://schemas.microsoft.com/office/drawing/2014/main" id="{87EABE48-2289-87B0-32F1-85C741DCCB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95"/>
          <a:stretch>
            <a:fillRect/>
          </a:stretch>
        </p:blipFill>
        <p:spPr bwMode="auto">
          <a:xfrm>
            <a:off x="1574800" y="5656263"/>
            <a:ext cx="6477000" cy="2678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>
    <p:cut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7" name="Shape 794">
            <a:extLst>
              <a:ext uri="{FF2B5EF4-FFF2-40B4-BE49-F238E27FC236}">
                <a16:creationId xmlns:a16="http://schemas.microsoft.com/office/drawing/2014/main" id="{3029D2FB-C385-DDF6-2C34-369E4BE84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263" y="642938"/>
            <a:ext cx="13933487" cy="974725"/>
          </a:xfrm>
        </p:spPr>
        <p:txBody>
          <a:bodyPr/>
          <a:lstStyle/>
          <a:p>
            <a:pPr>
              <a:buClr>
                <a:srgbClr val="00FF00"/>
              </a:buClr>
              <a:buSzPct val="25000"/>
            </a:pPr>
            <a:r>
              <a:rPr lang="en-US" altLang="en-US" sz="6400">
                <a:solidFill>
                  <a:srgbClr val="FFCC66"/>
                </a:solidFill>
                <a:latin typeface="Gill Sans Regular" panose="020B0A02020104020203" pitchFamily="34" charset="77"/>
                <a:sym typeface="Cabin" charset="0"/>
              </a:rPr>
              <a:t>Insert Memberships</a:t>
            </a:r>
          </a:p>
        </p:txBody>
      </p:sp>
      <p:sp>
        <p:nvSpPr>
          <p:cNvPr id="86018" name="Rectangle 6">
            <a:extLst>
              <a:ext uri="{FF2B5EF4-FFF2-40B4-BE49-F238E27FC236}">
                <a16:creationId xmlns:a16="http://schemas.microsoft.com/office/drawing/2014/main" id="{13BEFA2A-F369-2996-EC7E-D40A4F097D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3150" y="4481513"/>
            <a:ext cx="14070013" cy="3903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62562" tIns="81281" rIns="162562" bIns="81281">
            <a:spAutoFit/>
          </a:bodyPr>
          <a:lstStyle>
            <a:lvl1pPr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1pPr>
            <a:lvl2pPr marL="742950" indent="-285750"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2pPr>
            <a:lvl3pPr marL="1143000" indent="-228600"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3pPr>
            <a:lvl4pPr marL="1600200" indent="-228600"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4pPr>
            <a:lvl5pPr marL="2057400" indent="-228600"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9pPr>
          </a:lstStyle>
          <a:p>
            <a:pPr algn="ctr" eaLnBrk="1" hangingPunct="1"/>
            <a:r>
              <a:rPr lang="en-US" altLang="en-US" sz="2700">
                <a:latin typeface="Courier" panose="02070309020205020404" pitchFamily="49" charset="0"/>
              </a:rPr>
              <a:t>INSERT INTO </a:t>
            </a:r>
            <a:r>
              <a:rPr lang="en-US" altLang="en-US" sz="2700">
                <a:solidFill>
                  <a:srgbClr val="FFFF00"/>
                </a:solidFill>
                <a:latin typeface="Courier" panose="02070309020205020404" pitchFamily="49" charset="0"/>
              </a:rPr>
              <a:t>Member</a:t>
            </a:r>
            <a:r>
              <a:rPr lang="en-US" altLang="en-US" sz="2700">
                <a:latin typeface="Courier" panose="02070309020205020404" pitchFamily="49" charset="0"/>
              </a:rPr>
              <a:t> (</a:t>
            </a:r>
            <a:r>
              <a:rPr lang="en-US" altLang="en-US" sz="2700">
                <a:solidFill>
                  <a:srgbClr val="FF00FF"/>
                </a:solidFill>
                <a:latin typeface="Courier" panose="02070309020205020404" pitchFamily="49" charset="0"/>
              </a:rPr>
              <a:t>user_id, course_id</a:t>
            </a:r>
            <a:r>
              <a:rPr lang="en-US" altLang="en-US" sz="2700">
                <a:latin typeface="Courier" panose="02070309020205020404" pitchFamily="49" charset="0"/>
              </a:rPr>
              <a:t>, role) VALUES (</a:t>
            </a:r>
            <a:r>
              <a:rPr lang="en-US" altLang="en-US" sz="2700">
                <a:solidFill>
                  <a:srgbClr val="FF00FF"/>
                </a:solidFill>
                <a:latin typeface="Courier" panose="02070309020205020404" pitchFamily="49" charset="0"/>
              </a:rPr>
              <a:t>1, 1</a:t>
            </a:r>
            <a:r>
              <a:rPr lang="en-US" altLang="en-US" sz="2700">
                <a:latin typeface="Courier" panose="02070309020205020404" pitchFamily="49" charset="0"/>
              </a:rPr>
              <a:t>, 1);</a:t>
            </a:r>
          </a:p>
          <a:p>
            <a:pPr algn="ctr" eaLnBrk="1" hangingPunct="1"/>
            <a:r>
              <a:rPr lang="en-US" altLang="en-US" sz="2700">
                <a:latin typeface="Courier" panose="02070309020205020404" pitchFamily="49" charset="0"/>
              </a:rPr>
              <a:t>INSERT INTO </a:t>
            </a:r>
            <a:r>
              <a:rPr lang="en-US" altLang="en-US" sz="2700">
                <a:solidFill>
                  <a:srgbClr val="FFFF00"/>
                </a:solidFill>
                <a:latin typeface="Courier" panose="02070309020205020404" pitchFamily="49" charset="0"/>
              </a:rPr>
              <a:t>Member</a:t>
            </a:r>
            <a:r>
              <a:rPr lang="en-US" altLang="en-US" sz="2700">
                <a:latin typeface="Courier" panose="02070309020205020404" pitchFamily="49" charset="0"/>
              </a:rPr>
              <a:t> (</a:t>
            </a:r>
            <a:r>
              <a:rPr lang="en-US" altLang="en-US" sz="2700">
                <a:solidFill>
                  <a:srgbClr val="FF00FF"/>
                </a:solidFill>
                <a:latin typeface="Courier" panose="02070309020205020404" pitchFamily="49" charset="0"/>
              </a:rPr>
              <a:t>user_id, course_id</a:t>
            </a:r>
            <a:r>
              <a:rPr lang="en-US" altLang="en-US" sz="2700">
                <a:latin typeface="Courier" panose="02070309020205020404" pitchFamily="49" charset="0"/>
              </a:rPr>
              <a:t>, role) VALUES (</a:t>
            </a:r>
            <a:r>
              <a:rPr lang="en-US" altLang="en-US" sz="2700">
                <a:solidFill>
                  <a:srgbClr val="FF00FF"/>
                </a:solidFill>
                <a:latin typeface="Courier" panose="02070309020205020404" pitchFamily="49" charset="0"/>
              </a:rPr>
              <a:t>2, 1</a:t>
            </a:r>
            <a:r>
              <a:rPr lang="en-US" altLang="en-US" sz="2700">
                <a:latin typeface="Courier" panose="02070309020205020404" pitchFamily="49" charset="0"/>
              </a:rPr>
              <a:t>, 0);</a:t>
            </a:r>
          </a:p>
          <a:p>
            <a:pPr algn="ctr" eaLnBrk="1" hangingPunct="1"/>
            <a:r>
              <a:rPr lang="en-US" altLang="en-US" sz="2700">
                <a:latin typeface="Courier" panose="02070309020205020404" pitchFamily="49" charset="0"/>
              </a:rPr>
              <a:t>INSERT INTO </a:t>
            </a:r>
            <a:r>
              <a:rPr lang="en-US" altLang="en-US" sz="2700">
                <a:solidFill>
                  <a:srgbClr val="FFFF00"/>
                </a:solidFill>
                <a:latin typeface="Courier" panose="02070309020205020404" pitchFamily="49" charset="0"/>
              </a:rPr>
              <a:t>Member</a:t>
            </a:r>
            <a:r>
              <a:rPr lang="en-US" altLang="en-US" sz="2700">
                <a:latin typeface="Courier" panose="02070309020205020404" pitchFamily="49" charset="0"/>
              </a:rPr>
              <a:t> (</a:t>
            </a:r>
            <a:r>
              <a:rPr lang="en-US" altLang="en-US" sz="2700">
                <a:solidFill>
                  <a:srgbClr val="FF00FF"/>
                </a:solidFill>
                <a:latin typeface="Courier" panose="02070309020205020404" pitchFamily="49" charset="0"/>
              </a:rPr>
              <a:t>user_id, course_id</a:t>
            </a:r>
            <a:r>
              <a:rPr lang="en-US" altLang="en-US" sz="2700">
                <a:latin typeface="Courier" panose="02070309020205020404" pitchFamily="49" charset="0"/>
              </a:rPr>
              <a:t>, role) VALUES (</a:t>
            </a:r>
            <a:r>
              <a:rPr lang="en-US" altLang="en-US" sz="2700">
                <a:solidFill>
                  <a:srgbClr val="FF00FF"/>
                </a:solidFill>
                <a:latin typeface="Courier" panose="02070309020205020404" pitchFamily="49" charset="0"/>
              </a:rPr>
              <a:t>3, 1</a:t>
            </a:r>
            <a:r>
              <a:rPr lang="en-US" altLang="en-US" sz="2700">
                <a:latin typeface="Courier" panose="02070309020205020404" pitchFamily="49" charset="0"/>
              </a:rPr>
              <a:t>, 0);</a:t>
            </a:r>
          </a:p>
          <a:p>
            <a:pPr algn="ctr" eaLnBrk="1" hangingPunct="1"/>
            <a:endParaRPr lang="en-US" altLang="en-US" sz="2700">
              <a:latin typeface="Courier" panose="02070309020205020404" pitchFamily="49" charset="0"/>
            </a:endParaRPr>
          </a:p>
          <a:p>
            <a:pPr algn="ctr" eaLnBrk="1" hangingPunct="1"/>
            <a:r>
              <a:rPr lang="en-US" altLang="en-US" sz="2700">
                <a:latin typeface="Courier" panose="02070309020205020404" pitchFamily="49" charset="0"/>
              </a:rPr>
              <a:t>INSERT INTO </a:t>
            </a:r>
            <a:r>
              <a:rPr lang="en-US" altLang="en-US" sz="2700">
                <a:solidFill>
                  <a:srgbClr val="FFFF00"/>
                </a:solidFill>
                <a:latin typeface="Courier" panose="02070309020205020404" pitchFamily="49" charset="0"/>
              </a:rPr>
              <a:t>Member</a:t>
            </a:r>
            <a:r>
              <a:rPr lang="en-US" altLang="en-US" sz="2700">
                <a:latin typeface="Courier" panose="02070309020205020404" pitchFamily="49" charset="0"/>
              </a:rPr>
              <a:t> (</a:t>
            </a:r>
            <a:r>
              <a:rPr lang="en-US" altLang="en-US" sz="2700">
                <a:solidFill>
                  <a:srgbClr val="FF00FF"/>
                </a:solidFill>
                <a:latin typeface="Courier" panose="02070309020205020404" pitchFamily="49" charset="0"/>
              </a:rPr>
              <a:t>user_id, course_id</a:t>
            </a:r>
            <a:r>
              <a:rPr lang="en-US" altLang="en-US" sz="2700">
                <a:latin typeface="Courier" panose="02070309020205020404" pitchFamily="49" charset="0"/>
              </a:rPr>
              <a:t>, role) VALUES (</a:t>
            </a:r>
            <a:r>
              <a:rPr lang="en-US" altLang="en-US" sz="2700">
                <a:solidFill>
                  <a:srgbClr val="FF00FF"/>
                </a:solidFill>
                <a:latin typeface="Courier" panose="02070309020205020404" pitchFamily="49" charset="0"/>
              </a:rPr>
              <a:t>1, 2</a:t>
            </a:r>
            <a:r>
              <a:rPr lang="en-US" altLang="en-US" sz="2700">
                <a:latin typeface="Courier" panose="02070309020205020404" pitchFamily="49" charset="0"/>
              </a:rPr>
              <a:t>, 0);</a:t>
            </a:r>
          </a:p>
          <a:p>
            <a:pPr algn="ctr" eaLnBrk="1" hangingPunct="1"/>
            <a:r>
              <a:rPr lang="en-US" altLang="en-US" sz="2700">
                <a:latin typeface="Courier" panose="02070309020205020404" pitchFamily="49" charset="0"/>
              </a:rPr>
              <a:t>INSERT INTO </a:t>
            </a:r>
            <a:r>
              <a:rPr lang="en-US" altLang="en-US" sz="2700">
                <a:solidFill>
                  <a:srgbClr val="FFFF00"/>
                </a:solidFill>
                <a:latin typeface="Courier" panose="02070309020205020404" pitchFamily="49" charset="0"/>
              </a:rPr>
              <a:t>Member</a:t>
            </a:r>
            <a:r>
              <a:rPr lang="en-US" altLang="en-US" sz="2700">
                <a:latin typeface="Courier" panose="02070309020205020404" pitchFamily="49" charset="0"/>
              </a:rPr>
              <a:t> (</a:t>
            </a:r>
            <a:r>
              <a:rPr lang="en-US" altLang="en-US" sz="2700">
                <a:solidFill>
                  <a:srgbClr val="FF00FF"/>
                </a:solidFill>
                <a:latin typeface="Courier" panose="02070309020205020404" pitchFamily="49" charset="0"/>
              </a:rPr>
              <a:t>user_id, course_id</a:t>
            </a:r>
            <a:r>
              <a:rPr lang="en-US" altLang="en-US" sz="2700">
                <a:latin typeface="Courier" panose="02070309020205020404" pitchFamily="49" charset="0"/>
              </a:rPr>
              <a:t>, role) VALUES (</a:t>
            </a:r>
            <a:r>
              <a:rPr lang="en-US" altLang="en-US" sz="2700">
                <a:solidFill>
                  <a:srgbClr val="FF00FF"/>
                </a:solidFill>
                <a:latin typeface="Courier" panose="02070309020205020404" pitchFamily="49" charset="0"/>
              </a:rPr>
              <a:t>2, 2</a:t>
            </a:r>
            <a:r>
              <a:rPr lang="en-US" altLang="en-US" sz="2700">
                <a:latin typeface="Courier" panose="02070309020205020404" pitchFamily="49" charset="0"/>
              </a:rPr>
              <a:t>, 1);</a:t>
            </a:r>
          </a:p>
          <a:p>
            <a:pPr algn="ctr" eaLnBrk="1" hangingPunct="1"/>
            <a:endParaRPr lang="en-US" altLang="en-US" sz="2700">
              <a:latin typeface="Courier" panose="02070309020205020404" pitchFamily="49" charset="0"/>
            </a:endParaRPr>
          </a:p>
          <a:p>
            <a:pPr algn="ctr" eaLnBrk="1" hangingPunct="1"/>
            <a:r>
              <a:rPr lang="en-US" altLang="en-US" sz="2700">
                <a:latin typeface="Courier" panose="02070309020205020404" pitchFamily="49" charset="0"/>
              </a:rPr>
              <a:t>INSERT INTO </a:t>
            </a:r>
            <a:r>
              <a:rPr lang="en-US" altLang="en-US" sz="2700">
                <a:solidFill>
                  <a:srgbClr val="FFFF00"/>
                </a:solidFill>
                <a:latin typeface="Courier" panose="02070309020205020404" pitchFamily="49" charset="0"/>
              </a:rPr>
              <a:t>Member</a:t>
            </a:r>
            <a:r>
              <a:rPr lang="en-US" altLang="en-US" sz="2700">
                <a:latin typeface="Courier" panose="02070309020205020404" pitchFamily="49" charset="0"/>
              </a:rPr>
              <a:t> (</a:t>
            </a:r>
            <a:r>
              <a:rPr lang="en-US" altLang="en-US" sz="2700">
                <a:solidFill>
                  <a:srgbClr val="FF00FF"/>
                </a:solidFill>
                <a:latin typeface="Courier" panose="02070309020205020404" pitchFamily="49" charset="0"/>
              </a:rPr>
              <a:t>user_id, course_id</a:t>
            </a:r>
            <a:r>
              <a:rPr lang="en-US" altLang="en-US" sz="2700">
                <a:latin typeface="Courier" panose="02070309020205020404" pitchFamily="49" charset="0"/>
              </a:rPr>
              <a:t>, role) VALUES (</a:t>
            </a:r>
            <a:r>
              <a:rPr lang="en-US" altLang="en-US" sz="2700">
                <a:solidFill>
                  <a:srgbClr val="FF00FF"/>
                </a:solidFill>
                <a:latin typeface="Courier" panose="02070309020205020404" pitchFamily="49" charset="0"/>
              </a:rPr>
              <a:t>2, 3</a:t>
            </a:r>
            <a:r>
              <a:rPr lang="en-US" altLang="en-US" sz="2700">
                <a:latin typeface="Courier" panose="02070309020205020404" pitchFamily="49" charset="0"/>
              </a:rPr>
              <a:t>, 1);</a:t>
            </a:r>
          </a:p>
          <a:p>
            <a:pPr algn="ctr" eaLnBrk="1" hangingPunct="1"/>
            <a:r>
              <a:rPr lang="en-US" altLang="en-US" sz="2700">
                <a:latin typeface="Courier" panose="02070309020205020404" pitchFamily="49" charset="0"/>
              </a:rPr>
              <a:t>INSERT INTO </a:t>
            </a:r>
            <a:r>
              <a:rPr lang="en-US" altLang="en-US" sz="2700">
                <a:solidFill>
                  <a:srgbClr val="FFFF00"/>
                </a:solidFill>
                <a:latin typeface="Courier" panose="02070309020205020404" pitchFamily="49" charset="0"/>
              </a:rPr>
              <a:t>Member</a:t>
            </a:r>
            <a:r>
              <a:rPr lang="en-US" altLang="en-US" sz="2700">
                <a:latin typeface="Courier" panose="02070309020205020404" pitchFamily="49" charset="0"/>
              </a:rPr>
              <a:t> (</a:t>
            </a:r>
            <a:r>
              <a:rPr lang="en-US" altLang="en-US" sz="2700">
                <a:solidFill>
                  <a:srgbClr val="FF00FF"/>
                </a:solidFill>
                <a:latin typeface="Courier" panose="02070309020205020404" pitchFamily="49" charset="0"/>
              </a:rPr>
              <a:t>user_id, course_id</a:t>
            </a:r>
            <a:r>
              <a:rPr lang="en-US" altLang="en-US" sz="2700">
                <a:latin typeface="Courier" panose="02070309020205020404" pitchFamily="49" charset="0"/>
              </a:rPr>
              <a:t>, role) VALUES (</a:t>
            </a:r>
            <a:r>
              <a:rPr lang="en-US" altLang="en-US" sz="2700">
                <a:solidFill>
                  <a:srgbClr val="FF00FF"/>
                </a:solidFill>
                <a:latin typeface="Courier" panose="02070309020205020404" pitchFamily="49" charset="0"/>
              </a:rPr>
              <a:t>3, 3</a:t>
            </a:r>
            <a:r>
              <a:rPr lang="en-US" altLang="en-US" sz="2700">
                <a:latin typeface="Courier" panose="02070309020205020404" pitchFamily="49" charset="0"/>
              </a:rPr>
              <a:t>, 0);</a:t>
            </a:r>
          </a:p>
        </p:txBody>
      </p:sp>
      <p:pic>
        <p:nvPicPr>
          <p:cNvPr id="86019" name="Picture 5" descr="Untitled.png">
            <a:extLst>
              <a:ext uri="{FF2B5EF4-FFF2-40B4-BE49-F238E27FC236}">
                <a16:creationId xmlns:a16="http://schemas.microsoft.com/office/drawing/2014/main" id="{11F58E4B-6CB7-1AAE-9911-F596949902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759"/>
          <a:stretch>
            <a:fillRect/>
          </a:stretch>
        </p:blipFill>
        <p:spPr bwMode="auto">
          <a:xfrm>
            <a:off x="8535988" y="1998663"/>
            <a:ext cx="4252912" cy="2236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6020" name="Picture 6" descr="Untitled.png">
            <a:extLst>
              <a:ext uri="{FF2B5EF4-FFF2-40B4-BE49-F238E27FC236}">
                <a16:creationId xmlns:a16="http://schemas.microsoft.com/office/drawing/2014/main" id="{D05753C1-8AE4-35E2-6253-5051E1ED5E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95"/>
          <a:stretch>
            <a:fillRect/>
          </a:stretch>
        </p:blipFill>
        <p:spPr bwMode="auto">
          <a:xfrm>
            <a:off x="2709863" y="1998663"/>
            <a:ext cx="5341937" cy="2208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>
    <p:cut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65" name="Picture 1" descr="Untitled.png">
            <a:extLst>
              <a:ext uri="{FF2B5EF4-FFF2-40B4-BE49-F238E27FC236}">
                <a16:creationId xmlns:a16="http://schemas.microsoft.com/office/drawing/2014/main" id="{0577484B-7B4D-1E4E-3CF0-030FC70223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6125" y="3894138"/>
            <a:ext cx="4741863" cy="4678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066" name="Picture 3" descr="Untitled.png">
            <a:extLst>
              <a:ext uri="{FF2B5EF4-FFF2-40B4-BE49-F238E27FC236}">
                <a16:creationId xmlns:a16="http://schemas.microsoft.com/office/drawing/2014/main" id="{024AD105-72F4-5885-AC71-E4A731E4E5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759"/>
          <a:stretch>
            <a:fillRect/>
          </a:stretch>
        </p:blipFill>
        <p:spPr bwMode="auto">
          <a:xfrm>
            <a:off x="10025063" y="1185863"/>
            <a:ext cx="3921125" cy="2189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067" name="Picture 4" descr="Untitled.png">
            <a:extLst>
              <a:ext uri="{FF2B5EF4-FFF2-40B4-BE49-F238E27FC236}">
                <a16:creationId xmlns:a16="http://schemas.microsoft.com/office/drawing/2014/main" id="{32E1F64A-B277-048B-4911-3A39A99C31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95"/>
          <a:stretch>
            <a:fillRect/>
          </a:stretch>
        </p:blipFill>
        <p:spPr bwMode="auto">
          <a:xfrm>
            <a:off x="1354138" y="1049338"/>
            <a:ext cx="5630862" cy="2328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89" name="Shape 754">
            <a:extLst>
              <a:ext uri="{FF2B5EF4-FFF2-40B4-BE49-F238E27FC236}">
                <a16:creationId xmlns:a16="http://schemas.microsoft.com/office/drawing/2014/main" id="{9430EC71-DB51-76F5-48A3-4B72CE5B6F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7863" y="5384800"/>
            <a:ext cx="15689262" cy="3538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1pPr>
            <a:lvl2pPr marL="742950" indent="-285750"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2pPr>
            <a:lvl3pPr marL="1143000" indent="-228600"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3pPr>
            <a:lvl4pPr marL="1600200" indent="-228600"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4pPr>
            <a:lvl5pPr marL="2057400" indent="-228600"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9pPr>
          </a:lstStyle>
          <a:p>
            <a:pPr eaLnBrk="1" hangingPunct="1">
              <a:buClr>
                <a:srgbClr val="FF7F00"/>
              </a:buClr>
              <a:buSzPct val="25000"/>
              <a:buFont typeface="Cabin" charset="0"/>
              <a:buNone/>
            </a:pPr>
            <a:r>
              <a:rPr lang="en-US" altLang="en-US">
                <a:solidFill>
                  <a:srgbClr val="FF7F00"/>
                </a:solidFill>
                <a:latin typeface="Gill Sans Regular" panose="020B0A02020104020203" pitchFamily="34" charset="77"/>
                <a:sym typeface="Cabin" charset="0"/>
              </a:rPr>
              <a:t>SELECT </a:t>
            </a:r>
            <a:r>
              <a:rPr lang="en-US" altLang="en-US">
                <a:solidFill>
                  <a:srgbClr val="00FF00"/>
                </a:solidFill>
                <a:latin typeface="Gill Sans Regular" panose="020B0A02020104020203" pitchFamily="34" charset="77"/>
                <a:sym typeface="Cabin" charset="0"/>
              </a:rPr>
              <a:t>User.name, Member.role, Course.title</a:t>
            </a:r>
            <a:endParaRPr lang="en-US" altLang="en-US">
              <a:latin typeface="Gill Sans Regular" panose="020B0A02020104020203" pitchFamily="34" charset="77"/>
              <a:sym typeface="Cabin" charset="0"/>
            </a:endParaRPr>
          </a:p>
          <a:p>
            <a:pPr eaLnBrk="1" hangingPunct="1">
              <a:buClr>
                <a:srgbClr val="FF7F00"/>
              </a:buClr>
              <a:buSzPct val="25000"/>
            </a:pPr>
            <a:r>
              <a:rPr lang="en-US" altLang="en-US">
                <a:solidFill>
                  <a:srgbClr val="FF7F00"/>
                </a:solidFill>
                <a:latin typeface="Gill Sans Regular" panose="020B0A02020104020203" pitchFamily="34" charset="77"/>
                <a:sym typeface="Cabin" charset="0"/>
              </a:rPr>
              <a:t>FROM </a:t>
            </a:r>
            <a:r>
              <a:rPr lang="en-US" altLang="en-US">
                <a:solidFill>
                  <a:srgbClr val="FFFF00"/>
                </a:solidFill>
                <a:latin typeface="Gill Sans Regular" panose="020B0A02020104020203" pitchFamily="34" charset="77"/>
                <a:sym typeface="Cabin" charset="0"/>
              </a:rPr>
              <a:t>User </a:t>
            </a:r>
            <a:r>
              <a:rPr lang="en-US" altLang="en-US">
                <a:solidFill>
                  <a:srgbClr val="FF7F00"/>
                </a:solidFill>
                <a:latin typeface="Gill Sans Regular" panose="020B0A02020104020203" pitchFamily="34" charset="77"/>
                <a:sym typeface="Cabin" charset="0"/>
              </a:rPr>
              <a:t>JOIN </a:t>
            </a:r>
            <a:r>
              <a:rPr lang="en-US" altLang="en-US">
                <a:solidFill>
                  <a:srgbClr val="FFFF00"/>
                </a:solidFill>
                <a:latin typeface="Gill Sans Regular" panose="020B0A02020104020203" pitchFamily="34" charset="77"/>
                <a:sym typeface="Cabin" charset="0"/>
              </a:rPr>
              <a:t>Member </a:t>
            </a:r>
            <a:r>
              <a:rPr lang="en-US" altLang="en-US">
                <a:solidFill>
                  <a:srgbClr val="FF7F00"/>
                </a:solidFill>
                <a:latin typeface="Gill Sans Regular" panose="020B0A02020104020203" pitchFamily="34" charset="77"/>
                <a:sym typeface="Cabin" charset="0"/>
              </a:rPr>
              <a:t>JOIN </a:t>
            </a:r>
            <a:r>
              <a:rPr lang="en-US" altLang="en-US">
                <a:solidFill>
                  <a:srgbClr val="FFFF00"/>
                </a:solidFill>
                <a:latin typeface="Gill Sans Regular" panose="020B0A02020104020203" pitchFamily="34" charset="77"/>
                <a:sym typeface="Cabin" charset="0"/>
              </a:rPr>
              <a:t>Course</a:t>
            </a:r>
          </a:p>
          <a:p>
            <a:pPr eaLnBrk="1" hangingPunct="1">
              <a:buClr>
                <a:srgbClr val="FF7F00"/>
              </a:buClr>
              <a:buSzPct val="25000"/>
            </a:pPr>
            <a:r>
              <a:rPr lang="en-US" altLang="en-US">
                <a:solidFill>
                  <a:srgbClr val="FF7F00"/>
                </a:solidFill>
                <a:latin typeface="Gill Sans Regular" panose="020B0A02020104020203" pitchFamily="34" charset="77"/>
                <a:sym typeface="Cabin" charset="0"/>
              </a:rPr>
              <a:t>ON </a:t>
            </a:r>
            <a:r>
              <a:rPr lang="en-US" altLang="en-US">
                <a:solidFill>
                  <a:srgbClr val="FF00FF"/>
                </a:solidFill>
                <a:latin typeface="Gill Sans Regular" panose="020B0A02020104020203" pitchFamily="34" charset="77"/>
                <a:sym typeface="Cabin" charset="0"/>
              </a:rPr>
              <a:t>Member.user_id = User.user_id </a:t>
            </a:r>
            <a:r>
              <a:rPr lang="en-US" altLang="en-US">
                <a:solidFill>
                  <a:srgbClr val="FF6600"/>
                </a:solidFill>
                <a:latin typeface="Gill Sans Regular" panose="020B0A02020104020203" pitchFamily="34" charset="77"/>
                <a:sym typeface="Cabin" charset="0"/>
              </a:rPr>
              <a:t>AND </a:t>
            </a:r>
          </a:p>
          <a:p>
            <a:pPr eaLnBrk="1" hangingPunct="1">
              <a:buClr>
                <a:srgbClr val="FF7F00"/>
              </a:buClr>
              <a:buSzPct val="25000"/>
            </a:pPr>
            <a:r>
              <a:rPr lang="en-US" altLang="en-US">
                <a:solidFill>
                  <a:srgbClr val="FF00FF"/>
                </a:solidFill>
                <a:latin typeface="Gill Sans Regular" panose="020B0A02020104020203" pitchFamily="34" charset="77"/>
                <a:sym typeface="Cabin" charset="0"/>
              </a:rPr>
              <a:t>Member.course_id = Course.course_id</a:t>
            </a:r>
          </a:p>
          <a:p>
            <a:pPr eaLnBrk="1" hangingPunct="1">
              <a:buClr>
                <a:srgbClr val="FF7F00"/>
              </a:buClr>
              <a:buSzPct val="25000"/>
            </a:pPr>
            <a:r>
              <a:rPr lang="en-US" altLang="en-US">
                <a:solidFill>
                  <a:srgbClr val="FF6600"/>
                </a:solidFill>
                <a:latin typeface="Gill Sans Regular" panose="020B0A02020104020203" pitchFamily="34" charset="77"/>
                <a:sym typeface="Cabin" charset="0"/>
              </a:rPr>
              <a:t>ORDER BY</a:t>
            </a:r>
            <a:r>
              <a:rPr lang="en-US" altLang="en-US">
                <a:solidFill>
                  <a:srgbClr val="FF00FF"/>
                </a:solidFill>
                <a:latin typeface="Gill Sans Regular" panose="020B0A02020104020203" pitchFamily="34" charset="77"/>
                <a:sym typeface="Cabin" charset="0"/>
              </a:rPr>
              <a:t> </a:t>
            </a:r>
            <a:r>
              <a:rPr lang="en-US" altLang="en-US">
                <a:solidFill>
                  <a:srgbClr val="00FF00"/>
                </a:solidFill>
                <a:latin typeface="Gill Sans Regular" panose="020B0A02020104020203" pitchFamily="34" charset="77"/>
                <a:sym typeface="Cabin" charset="0"/>
              </a:rPr>
              <a:t>Course.title, Member.role DESC, User.name </a:t>
            </a:r>
          </a:p>
        </p:txBody>
      </p:sp>
      <p:cxnSp>
        <p:nvCxnSpPr>
          <p:cNvPr id="89090" name="Shape 756">
            <a:extLst>
              <a:ext uri="{FF2B5EF4-FFF2-40B4-BE49-F238E27FC236}">
                <a16:creationId xmlns:a16="http://schemas.microsoft.com/office/drawing/2014/main" id="{0E7DB66B-48C9-780C-DAA0-C81B6854B167}"/>
              </a:ext>
            </a:extLst>
          </p:cNvPr>
          <p:cNvCxnSpPr>
            <a:cxnSpLocks noChangeShapeType="1"/>
            <a:stCxn id="89092" idx="1"/>
            <a:endCxn id="89094" idx="3"/>
          </p:cNvCxnSpPr>
          <p:nvPr/>
        </p:nvCxnSpPr>
        <p:spPr bwMode="auto">
          <a:xfrm flipH="1" flipV="1">
            <a:off x="4564063" y="1989138"/>
            <a:ext cx="2074862" cy="809625"/>
          </a:xfrm>
          <a:prstGeom prst="straightConnector1">
            <a:avLst/>
          </a:prstGeom>
          <a:noFill/>
          <a:ln w="76200" cap="rnd">
            <a:solidFill>
              <a:srgbClr val="FF00FF"/>
            </a:solidFill>
            <a:miter lim="800000"/>
            <a:headEnd type="stealth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9091" name="Shape 756">
            <a:extLst>
              <a:ext uri="{FF2B5EF4-FFF2-40B4-BE49-F238E27FC236}">
                <a16:creationId xmlns:a16="http://schemas.microsoft.com/office/drawing/2014/main" id="{39926FB0-5470-F6C6-40BF-9C41DD0B665A}"/>
              </a:ext>
            </a:extLst>
          </p:cNvPr>
          <p:cNvCxnSpPr>
            <a:cxnSpLocks noChangeShapeType="1"/>
            <a:stCxn id="89092" idx="3"/>
            <a:endCxn id="89093" idx="1"/>
          </p:cNvCxnSpPr>
          <p:nvPr/>
        </p:nvCxnSpPr>
        <p:spPr bwMode="auto">
          <a:xfrm flipV="1">
            <a:off x="9909175" y="1952625"/>
            <a:ext cx="2960688" cy="846138"/>
          </a:xfrm>
          <a:prstGeom prst="straightConnector1">
            <a:avLst/>
          </a:prstGeom>
          <a:noFill/>
          <a:ln w="76200" cap="rnd">
            <a:solidFill>
              <a:srgbClr val="FF00FF"/>
            </a:solidFill>
            <a:miter lim="800000"/>
            <a:headEnd type="stealth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89092" name="Picture 8" descr="Untitled.png">
            <a:extLst>
              <a:ext uri="{FF2B5EF4-FFF2-40B4-BE49-F238E27FC236}">
                <a16:creationId xmlns:a16="http://schemas.microsoft.com/office/drawing/2014/main" id="{9A4F1113-3306-49E4-7D0B-D7A9FAB16C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8925" y="1185863"/>
            <a:ext cx="3270250" cy="322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9093" name="Picture 9" descr="Untitled.png">
            <a:extLst>
              <a:ext uri="{FF2B5EF4-FFF2-40B4-BE49-F238E27FC236}">
                <a16:creationId xmlns:a16="http://schemas.microsoft.com/office/drawing/2014/main" id="{A92EBA0A-30D6-A3B9-BC85-B80685DE5A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759"/>
          <a:stretch>
            <a:fillRect/>
          </a:stretch>
        </p:blipFill>
        <p:spPr bwMode="auto">
          <a:xfrm>
            <a:off x="12869863" y="1185863"/>
            <a:ext cx="2749550" cy="1535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9094" name="Picture 10" descr="Untitled.png">
            <a:extLst>
              <a:ext uri="{FF2B5EF4-FFF2-40B4-BE49-F238E27FC236}">
                <a16:creationId xmlns:a16="http://schemas.microsoft.com/office/drawing/2014/main" id="{285AC600-2443-A958-D288-77A01DF089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95"/>
          <a:stretch>
            <a:fillRect/>
          </a:stretch>
        </p:blipFill>
        <p:spPr bwMode="auto">
          <a:xfrm>
            <a:off x="677863" y="1185863"/>
            <a:ext cx="3886200" cy="160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9095" name="Picture 12" descr="Untitled.png">
            <a:extLst>
              <a:ext uri="{FF2B5EF4-FFF2-40B4-BE49-F238E27FC236}">
                <a16:creationId xmlns:a16="http://schemas.microsoft.com/office/drawing/2014/main" id="{3BBEE449-D62A-7F88-483D-C8AC20A1590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1150" y="3081338"/>
            <a:ext cx="3957638" cy="420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9096" name="Shape 756">
            <a:extLst>
              <a:ext uri="{FF2B5EF4-FFF2-40B4-BE49-F238E27FC236}">
                <a16:creationId xmlns:a16="http://schemas.microsoft.com/office/drawing/2014/main" id="{D12D8573-A065-B2B2-0F8D-32B9F1E939C5}"/>
              </a:ext>
            </a:extLst>
          </p:cNvPr>
          <p:cNvCxnSpPr>
            <a:cxnSpLocks noChangeShapeType="1"/>
            <a:stCxn id="89095" idx="1"/>
            <a:endCxn id="89092" idx="2"/>
          </p:cNvCxnSpPr>
          <p:nvPr/>
        </p:nvCxnSpPr>
        <p:spPr bwMode="auto">
          <a:xfrm flipH="1" flipV="1">
            <a:off x="8274050" y="4411663"/>
            <a:ext cx="3467100" cy="769937"/>
          </a:xfrm>
          <a:prstGeom prst="straightConnector1">
            <a:avLst/>
          </a:prstGeom>
          <a:noFill/>
          <a:ln w="76200" cap="rnd">
            <a:solidFill>
              <a:srgbClr val="FF00FF"/>
            </a:solidFill>
            <a:miter lim="800000"/>
            <a:headEnd type="stealth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  <p:transition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1">
            <a:extLst>
              <a:ext uri="{FF2B5EF4-FFF2-40B4-BE49-F238E27FC236}">
                <a16:creationId xmlns:a16="http://schemas.microsoft.com/office/drawing/2014/main" id="{70A005B5-2761-DC43-62AE-8F9D5238176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84263" y="642938"/>
            <a:ext cx="13933487" cy="2300287"/>
          </a:xfrm>
        </p:spPr>
        <p:txBody>
          <a:bodyPr/>
          <a:lstStyle/>
          <a:p>
            <a:pPr eaLnBrk="1" hangingPunct="1"/>
            <a:r>
              <a:rPr lang="en-US" altLang="en-US">
                <a:solidFill>
                  <a:srgbClr val="FFCC66"/>
                </a:solidFill>
              </a:rPr>
              <a:t>Building a Data Model</a:t>
            </a:r>
          </a:p>
        </p:txBody>
      </p:sp>
      <p:sp>
        <p:nvSpPr>
          <p:cNvPr id="15362" name="Rectangle 2">
            <a:extLst>
              <a:ext uri="{FF2B5EF4-FFF2-40B4-BE49-F238E27FC236}">
                <a16:creationId xmlns:a16="http://schemas.microsoft.com/office/drawing/2014/main" id="{2D505A9E-F273-AB71-86BB-B0FA12EB8B8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54113" y="2605088"/>
            <a:ext cx="13935075" cy="5083175"/>
          </a:xfrm>
        </p:spPr>
        <p:txBody>
          <a:bodyPr/>
          <a:lstStyle/>
          <a:p>
            <a:pPr marL="747713" eaLnBrk="1" hangingPunct="1"/>
            <a:r>
              <a:rPr lang="en-US" altLang="en-US"/>
              <a:t>Drawing a picture of the data objects for our application and then figuring out how to represent the objects and their relationships</a:t>
            </a:r>
          </a:p>
          <a:p>
            <a:pPr marL="747713" eaLnBrk="1" hangingPunct="1"/>
            <a:r>
              <a:rPr lang="en-US" altLang="en-US"/>
              <a:t>Basic Rule: Don</a:t>
            </a:r>
            <a:r>
              <a:rPr lang="ja-JP" altLang="en-US">
                <a:latin typeface="Arial" panose="020B0604020202020204" pitchFamily="34" charset="0"/>
              </a:rPr>
              <a:t>’</a:t>
            </a:r>
            <a:r>
              <a:rPr lang="en-US" altLang="ja-JP"/>
              <a:t>t put the same string data in twice - use a relationship instead</a:t>
            </a:r>
          </a:p>
          <a:p>
            <a:pPr marL="747713" eaLnBrk="1" hangingPunct="1"/>
            <a:r>
              <a:rPr lang="en-US" altLang="en-US"/>
              <a:t>When there is one thing in the </a:t>
            </a:r>
            <a:r>
              <a:rPr lang="ja-JP" altLang="en-US">
                <a:latin typeface="Arial" panose="020B0604020202020204" pitchFamily="34" charset="0"/>
              </a:rPr>
              <a:t>“</a:t>
            </a:r>
            <a:r>
              <a:rPr lang="en-US" altLang="ja-JP"/>
              <a:t>real world</a:t>
            </a:r>
            <a:r>
              <a:rPr lang="ja-JP" altLang="en-US">
                <a:latin typeface="Arial" panose="020B0604020202020204" pitchFamily="34" charset="0"/>
              </a:rPr>
              <a:t>”</a:t>
            </a:r>
            <a:r>
              <a:rPr lang="en-US" altLang="ja-JP"/>
              <a:t> there should only be one copy of that thing in the database</a:t>
            </a:r>
            <a:endParaRPr lang="en-US" altLang="en-US"/>
          </a:p>
        </p:txBody>
      </p:sp>
    </p:spTree>
  </p:cSld>
  <p:clrMapOvr>
    <a:masterClrMapping/>
  </p:clrMapOvr>
  <p:transition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137" name="Picture 3" descr="Untitled.png">
            <a:extLst>
              <a:ext uri="{FF2B5EF4-FFF2-40B4-BE49-F238E27FC236}">
                <a16:creationId xmlns:a16="http://schemas.microsoft.com/office/drawing/2014/main" id="{58648FA4-8666-198A-40AB-929EF71853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400" y="1828800"/>
            <a:ext cx="14262100" cy="3733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1138" name="Rectangle 4">
            <a:extLst>
              <a:ext uri="{FF2B5EF4-FFF2-40B4-BE49-F238E27FC236}">
                <a16:creationId xmlns:a16="http://schemas.microsoft.com/office/drawing/2014/main" id="{EB6291F9-43E3-8A8F-C388-1320BA4404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2988" y="5715000"/>
            <a:ext cx="14630400" cy="60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62562" tIns="81281" rIns="162562" bIns="81281">
            <a:spAutoFit/>
          </a:bodyPr>
          <a:lstStyle>
            <a:lvl1pPr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1pPr>
            <a:lvl2pPr marL="742950" indent="-28575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2pPr>
            <a:lvl3pPr marL="11430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3pPr>
            <a:lvl4pPr marL="16002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4pPr>
            <a:lvl5pPr marL="20574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5pPr>
            <a:lvl6pPr marL="25146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6pPr>
            <a:lvl7pPr marL="29718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7pPr>
            <a:lvl8pPr marL="34290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8pPr>
            <a:lvl9pPr marL="38862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 sz="2800">
                <a:solidFill>
                  <a:srgbClr val="FFFFFF"/>
                </a:solidFill>
              </a:rPr>
              <a:t>https://www.mysql.com/products/workbench/</a:t>
            </a:r>
          </a:p>
        </p:txBody>
      </p:sp>
    </p:spTree>
  </p:cSld>
  <p:clrMapOvr>
    <a:masterClrMapping/>
  </p:clrMapOvr>
  <p:transition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161" name="Group 1">
            <a:extLst>
              <a:ext uri="{FF2B5EF4-FFF2-40B4-BE49-F238E27FC236}">
                <a16:creationId xmlns:a16="http://schemas.microsoft.com/office/drawing/2014/main" id="{B9A59B64-8DF8-A897-2D28-DE99EC7979BC}"/>
              </a:ext>
            </a:extLst>
          </p:cNvPr>
          <p:cNvGrpSpPr>
            <a:grpSpLocks/>
          </p:cNvGrpSpPr>
          <p:nvPr/>
        </p:nvGrpSpPr>
        <p:grpSpPr bwMode="auto">
          <a:xfrm>
            <a:off x="3276600" y="798513"/>
            <a:ext cx="9704388" cy="7546975"/>
            <a:chOff x="1400175" y="214313"/>
            <a:chExt cx="6129338" cy="4848225"/>
          </a:xfrm>
        </p:grpSpPr>
        <p:pic>
          <p:nvPicPr>
            <p:cNvPr id="92162" name="Picture 3" descr="Untitled.png">
              <a:extLst>
                <a:ext uri="{FF2B5EF4-FFF2-40B4-BE49-F238E27FC236}">
                  <a16:creationId xmlns:a16="http://schemas.microsoft.com/office/drawing/2014/main" id="{2856F9D0-F1C2-F73B-4685-693BBDB012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00175" y="214313"/>
              <a:ext cx="6129338" cy="4848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2163" name="TextBox 4">
              <a:extLst>
                <a:ext uri="{FF2B5EF4-FFF2-40B4-BE49-F238E27FC236}">
                  <a16:creationId xmlns:a16="http://schemas.microsoft.com/office/drawing/2014/main" id="{91B672DE-A120-463D-12A9-35F16BBD473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30253" y="4585262"/>
              <a:ext cx="1801803" cy="4160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ts val="3513"/>
                </a:spcBef>
                <a:buSzPct val="171000"/>
                <a:buFont typeface="Gill Sans" panose="020B0502020104020203" pitchFamily="34" charset="-79"/>
                <a:buChar char="•"/>
                <a:defRPr sz="3600">
                  <a:solidFill>
                    <a:schemeClr val="tx1"/>
                  </a:solidFill>
                  <a:latin typeface="Gill Sans" panose="020B0502020104020203" pitchFamily="34" charset="-79"/>
                  <a:ea typeface="ヒラギノ角ゴ ProN W3" charset="-128"/>
                  <a:sym typeface="Gill Sans" panose="020B0502020104020203" pitchFamily="34" charset="-79"/>
                </a:defRPr>
              </a:lvl1pPr>
              <a:lvl2pPr marL="742950" indent="-285750">
                <a:spcBef>
                  <a:spcPts val="3513"/>
                </a:spcBef>
                <a:buSzPct val="171000"/>
                <a:buFont typeface="Gill Sans" panose="020B0502020104020203" pitchFamily="34" charset="-79"/>
                <a:buChar char="•"/>
                <a:defRPr sz="3600">
                  <a:solidFill>
                    <a:schemeClr val="tx1"/>
                  </a:solidFill>
                  <a:latin typeface="Gill Sans" panose="020B0502020104020203" pitchFamily="34" charset="-79"/>
                  <a:ea typeface="ヒラギノ角ゴ ProN W3" charset="-128"/>
                  <a:sym typeface="Gill Sans" panose="020B0502020104020203" pitchFamily="34" charset="-79"/>
                </a:defRPr>
              </a:lvl2pPr>
              <a:lvl3pPr marL="1143000" indent="-228600">
                <a:spcBef>
                  <a:spcPts val="3513"/>
                </a:spcBef>
                <a:buSzPct val="171000"/>
                <a:buFont typeface="Gill Sans" panose="020B0502020104020203" pitchFamily="34" charset="-79"/>
                <a:buChar char="•"/>
                <a:defRPr sz="3600">
                  <a:solidFill>
                    <a:schemeClr val="tx1"/>
                  </a:solidFill>
                  <a:latin typeface="Gill Sans" panose="020B0502020104020203" pitchFamily="34" charset="-79"/>
                  <a:ea typeface="ヒラギノ角ゴ ProN W3" charset="-128"/>
                  <a:sym typeface="Gill Sans" panose="020B0502020104020203" pitchFamily="34" charset="-79"/>
                </a:defRPr>
              </a:lvl3pPr>
              <a:lvl4pPr marL="1600200" indent="-228600">
                <a:spcBef>
                  <a:spcPts val="3513"/>
                </a:spcBef>
                <a:buSzPct val="171000"/>
                <a:buFont typeface="Gill Sans" panose="020B0502020104020203" pitchFamily="34" charset="-79"/>
                <a:buChar char="•"/>
                <a:defRPr sz="3600">
                  <a:solidFill>
                    <a:schemeClr val="tx1"/>
                  </a:solidFill>
                  <a:latin typeface="Gill Sans" panose="020B0502020104020203" pitchFamily="34" charset="-79"/>
                  <a:ea typeface="ヒラギノ角ゴ ProN W3" charset="-128"/>
                  <a:sym typeface="Gill Sans" panose="020B0502020104020203" pitchFamily="34" charset="-79"/>
                </a:defRPr>
              </a:lvl4pPr>
              <a:lvl5pPr marL="2057400" indent="-228600">
                <a:spcBef>
                  <a:spcPts val="3513"/>
                </a:spcBef>
                <a:buSzPct val="171000"/>
                <a:buFont typeface="Gill Sans" panose="020B0502020104020203" pitchFamily="34" charset="-79"/>
                <a:buChar char="•"/>
                <a:defRPr sz="3600">
                  <a:solidFill>
                    <a:schemeClr val="tx1"/>
                  </a:solidFill>
                  <a:latin typeface="Gill Sans" panose="020B0502020104020203" pitchFamily="34" charset="-79"/>
                  <a:ea typeface="ヒラギノ角ゴ ProN W3" charset="-128"/>
                  <a:sym typeface="Gill Sans" panose="020B0502020104020203" pitchFamily="34" charset="-79"/>
                </a:defRPr>
              </a:lvl5pPr>
              <a:lvl6pPr marL="2514600" indent="-228600" eaLnBrk="0" fontAlgn="base" hangingPunct="0">
                <a:spcBef>
                  <a:spcPts val="3513"/>
                </a:spcBef>
                <a:spcAft>
                  <a:spcPct val="0"/>
                </a:spcAft>
                <a:buSzPct val="171000"/>
                <a:buFont typeface="Gill Sans" panose="020B0502020104020203" pitchFamily="34" charset="-79"/>
                <a:buChar char="•"/>
                <a:defRPr sz="3600">
                  <a:solidFill>
                    <a:schemeClr val="tx1"/>
                  </a:solidFill>
                  <a:latin typeface="Gill Sans" panose="020B0502020104020203" pitchFamily="34" charset="-79"/>
                  <a:ea typeface="ヒラギノ角ゴ ProN W3" charset="-128"/>
                  <a:sym typeface="Gill Sans" panose="020B0502020104020203" pitchFamily="34" charset="-79"/>
                </a:defRPr>
              </a:lvl6pPr>
              <a:lvl7pPr marL="2971800" indent="-228600" eaLnBrk="0" fontAlgn="base" hangingPunct="0">
                <a:spcBef>
                  <a:spcPts val="3513"/>
                </a:spcBef>
                <a:spcAft>
                  <a:spcPct val="0"/>
                </a:spcAft>
                <a:buSzPct val="171000"/>
                <a:buFont typeface="Gill Sans" panose="020B0502020104020203" pitchFamily="34" charset="-79"/>
                <a:buChar char="•"/>
                <a:defRPr sz="3600">
                  <a:solidFill>
                    <a:schemeClr val="tx1"/>
                  </a:solidFill>
                  <a:latin typeface="Gill Sans" panose="020B0502020104020203" pitchFamily="34" charset="-79"/>
                  <a:ea typeface="ヒラギノ角ゴ ProN W3" charset="-128"/>
                  <a:sym typeface="Gill Sans" panose="020B0502020104020203" pitchFamily="34" charset="-79"/>
                </a:defRPr>
              </a:lvl7pPr>
              <a:lvl8pPr marL="3429000" indent="-228600" eaLnBrk="0" fontAlgn="base" hangingPunct="0">
                <a:spcBef>
                  <a:spcPts val="3513"/>
                </a:spcBef>
                <a:spcAft>
                  <a:spcPct val="0"/>
                </a:spcAft>
                <a:buSzPct val="171000"/>
                <a:buFont typeface="Gill Sans" panose="020B0502020104020203" pitchFamily="34" charset="-79"/>
                <a:buChar char="•"/>
                <a:defRPr sz="3600">
                  <a:solidFill>
                    <a:schemeClr val="tx1"/>
                  </a:solidFill>
                  <a:latin typeface="Gill Sans" panose="020B0502020104020203" pitchFamily="34" charset="-79"/>
                  <a:ea typeface="ヒラギノ角ゴ ProN W3" charset="-128"/>
                  <a:sym typeface="Gill Sans" panose="020B0502020104020203" pitchFamily="34" charset="-79"/>
                </a:defRPr>
              </a:lvl8pPr>
              <a:lvl9pPr marL="3886200" indent="-228600" eaLnBrk="0" fontAlgn="base" hangingPunct="0">
                <a:spcBef>
                  <a:spcPts val="3513"/>
                </a:spcBef>
                <a:spcAft>
                  <a:spcPct val="0"/>
                </a:spcAft>
                <a:buSzPct val="171000"/>
                <a:buFont typeface="Gill Sans" panose="020B0502020104020203" pitchFamily="34" charset="-79"/>
                <a:buChar char="•"/>
                <a:defRPr sz="3600">
                  <a:solidFill>
                    <a:schemeClr val="tx1"/>
                  </a:solidFill>
                  <a:latin typeface="Gill Sans" panose="020B0502020104020203" pitchFamily="34" charset="-79"/>
                  <a:ea typeface="ヒラギノ角ゴ ProN W3" charset="-128"/>
                  <a:sym typeface="Gill Sans" panose="020B0502020104020203" pitchFamily="34" charset="-79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Tx/>
                <a:buNone/>
              </a:pPr>
              <a:r>
                <a:rPr lang="en-US" altLang="en-US">
                  <a:solidFill>
                    <a:schemeClr val="accent2"/>
                  </a:solidFill>
                </a:rPr>
                <a:t>www.tsugi.org</a:t>
              </a:r>
            </a:p>
          </p:txBody>
        </p:sp>
      </p:grpSp>
    </p:spTree>
  </p:cSld>
  <p:clrMapOvr>
    <a:masterClrMapping/>
  </p:clrMapOvr>
  <p:transition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09" name="Rectangle 1">
            <a:extLst>
              <a:ext uri="{FF2B5EF4-FFF2-40B4-BE49-F238E27FC236}">
                <a16:creationId xmlns:a16="http://schemas.microsoft.com/office/drawing/2014/main" id="{A556D2D7-B0A2-018A-AE39-9A7801AEC10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84263" y="508000"/>
            <a:ext cx="13933487" cy="2300288"/>
          </a:xfrm>
        </p:spPr>
        <p:txBody>
          <a:bodyPr/>
          <a:lstStyle/>
          <a:p>
            <a:pPr eaLnBrk="1" hangingPunct="1"/>
            <a:r>
              <a:rPr lang="en-US" altLang="en-US">
                <a:solidFill>
                  <a:srgbClr val="FFCC66"/>
                </a:solidFill>
              </a:rPr>
              <a:t>Complexity Enables Speed</a:t>
            </a:r>
          </a:p>
        </p:txBody>
      </p:sp>
      <p:sp>
        <p:nvSpPr>
          <p:cNvPr id="94210" name="Rectangle 2">
            <a:extLst>
              <a:ext uri="{FF2B5EF4-FFF2-40B4-BE49-F238E27FC236}">
                <a16:creationId xmlns:a16="http://schemas.microsoft.com/office/drawing/2014/main" id="{E6E9C872-C74F-8DA9-6F2F-D3013BE5A18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749300" eaLnBrk="1" hangingPunct="1">
              <a:spcBef>
                <a:spcPts val="3500"/>
              </a:spcBef>
            </a:pPr>
            <a:r>
              <a:rPr lang="en-US" altLang="en-US"/>
              <a:t>Complexity makes speed possible and allows you to get very fast results as the data size grows.</a:t>
            </a:r>
          </a:p>
          <a:p>
            <a:pPr marL="749300" eaLnBrk="1" hangingPunct="1">
              <a:spcBef>
                <a:spcPts val="3500"/>
              </a:spcBef>
            </a:pPr>
            <a:r>
              <a:rPr lang="en-US" altLang="en-US"/>
              <a:t>By </a:t>
            </a:r>
            <a:r>
              <a:rPr lang="en-US" altLang="en-US">
                <a:solidFill>
                  <a:srgbClr val="00FF00"/>
                </a:solidFill>
              </a:rPr>
              <a:t>normalizing the data and linking it with integer keys</a:t>
            </a:r>
            <a:r>
              <a:rPr lang="en-US" altLang="en-US"/>
              <a:t>, the overall </a:t>
            </a:r>
            <a:r>
              <a:rPr lang="en-US" altLang="en-US">
                <a:solidFill>
                  <a:srgbClr val="00FF00"/>
                </a:solidFill>
              </a:rPr>
              <a:t>amount of data</a:t>
            </a:r>
            <a:r>
              <a:rPr lang="en-US" altLang="en-US"/>
              <a:t> which the relational database must </a:t>
            </a:r>
            <a:r>
              <a:rPr lang="en-US" altLang="en-US" i="1">
                <a:solidFill>
                  <a:srgbClr val="00FF00"/>
                </a:solidFill>
              </a:rPr>
              <a:t>scan</a:t>
            </a:r>
            <a:r>
              <a:rPr lang="en-US" altLang="en-US"/>
              <a:t> is far lower than if the data were simply flattened out.</a:t>
            </a:r>
          </a:p>
          <a:p>
            <a:pPr marL="749300" eaLnBrk="1" hangingPunct="1">
              <a:spcBef>
                <a:spcPts val="3500"/>
              </a:spcBef>
            </a:pPr>
            <a:r>
              <a:rPr lang="en-US" altLang="en-US"/>
              <a:t>It might seem like a </a:t>
            </a:r>
            <a:r>
              <a:rPr lang="en-US" altLang="en-US">
                <a:solidFill>
                  <a:srgbClr val="FF00FF"/>
                </a:solidFill>
              </a:rPr>
              <a:t>tradeoff</a:t>
            </a:r>
            <a:r>
              <a:rPr lang="en-US" altLang="en-US"/>
              <a:t> - spend some time designing your database so it continues to be fast when your application is a success.</a:t>
            </a:r>
          </a:p>
        </p:txBody>
      </p:sp>
    </p:spTree>
  </p:cSld>
  <p:clrMapOvr>
    <a:masterClrMapping/>
  </p:clrMapOvr>
  <p:transition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3" name="Rectangle 1">
            <a:extLst>
              <a:ext uri="{FF2B5EF4-FFF2-40B4-BE49-F238E27FC236}">
                <a16:creationId xmlns:a16="http://schemas.microsoft.com/office/drawing/2014/main" id="{5F2E98CF-60BE-7480-7F7B-21D6B4B8508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84263" y="642938"/>
            <a:ext cx="13933487" cy="2300287"/>
          </a:xfrm>
        </p:spPr>
        <p:txBody>
          <a:bodyPr/>
          <a:lstStyle/>
          <a:p>
            <a:pPr eaLnBrk="1" hangingPunct="1"/>
            <a:r>
              <a:rPr lang="en-US" altLang="en-US">
                <a:solidFill>
                  <a:srgbClr val="FFCC66"/>
                </a:solidFill>
              </a:rPr>
              <a:t>Summary</a:t>
            </a:r>
          </a:p>
        </p:txBody>
      </p:sp>
      <p:sp>
        <p:nvSpPr>
          <p:cNvPr id="95234" name="Rectangle 2">
            <a:extLst>
              <a:ext uri="{FF2B5EF4-FFF2-40B4-BE49-F238E27FC236}">
                <a16:creationId xmlns:a16="http://schemas.microsoft.com/office/drawing/2014/main" id="{EA497EF5-77C0-3555-705F-749462D6447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749300" eaLnBrk="1" hangingPunct="1">
              <a:spcBef>
                <a:spcPts val="3500"/>
              </a:spcBef>
            </a:pPr>
            <a:r>
              <a:rPr lang="en-US" altLang="en-US"/>
              <a:t>Relational databases allow us to </a:t>
            </a:r>
            <a:r>
              <a:rPr lang="en-US" altLang="en-US">
                <a:solidFill>
                  <a:srgbClr val="00FF00"/>
                </a:solidFill>
              </a:rPr>
              <a:t>scale</a:t>
            </a:r>
            <a:r>
              <a:rPr lang="en-US" altLang="en-US"/>
              <a:t> to very large amounts of data.</a:t>
            </a:r>
          </a:p>
          <a:p>
            <a:pPr marL="749300" eaLnBrk="1" hangingPunct="1">
              <a:spcBef>
                <a:spcPts val="3500"/>
              </a:spcBef>
            </a:pPr>
            <a:r>
              <a:rPr lang="en-US" altLang="en-US"/>
              <a:t>The key is to have </a:t>
            </a:r>
            <a:r>
              <a:rPr lang="en-US" altLang="en-US">
                <a:solidFill>
                  <a:srgbClr val="FF00FF"/>
                </a:solidFill>
              </a:rPr>
              <a:t>one copy of any data element </a:t>
            </a:r>
            <a:r>
              <a:rPr lang="en-US" altLang="en-US"/>
              <a:t>and use relations and joins to link the data to multiple places.</a:t>
            </a:r>
          </a:p>
          <a:p>
            <a:pPr marL="749300" eaLnBrk="1" hangingPunct="1">
              <a:spcBef>
                <a:spcPts val="3500"/>
              </a:spcBef>
            </a:pPr>
            <a:r>
              <a:rPr lang="en-US" altLang="en-US"/>
              <a:t>This greatly </a:t>
            </a:r>
            <a:r>
              <a:rPr lang="en-US" altLang="en-US">
                <a:solidFill>
                  <a:srgbClr val="FF7F00"/>
                </a:solidFill>
              </a:rPr>
              <a:t>reduces the amount of data that must be scanned</a:t>
            </a:r>
            <a:r>
              <a:rPr lang="en-US" altLang="en-US"/>
              <a:t> when doing complex operations across large amounts of data.</a:t>
            </a:r>
          </a:p>
          <a:p>
            <a:pPr marL="749300" eaLnBrk="1" hangingPunct="1">
              <a:spcBef>
                <a:spcPts val="3500"/>
              </a:spcBef>
            </a:pPr>
            <a:r>
              <a:rPr lang="en-US" altLang="en-US"/>
              <a:t>Database and SQL design is a bit of an </a:t>
            </a:r>
            <a:r>
              <a:rPr lang="en-US" altLang="en-US">
                <a:solidFill>
                  <a:srgbClr val="FFFF00"/>
                </a:solidFill>
              </a:rPr>
              <a:t>art form</a:t>
            </a:r>
            <a:r>
              <a:rPr lang="en-US" altLang="en-US"/>
              <a:t>.</a:t>
            </a:r>
          </a:p>
        </p:txBody>
      </p:sp>
    </p:spTree>
  </p:cSld>
  <p:clrMapOvr>
    <a:masterClrMapping/>
  </p:clrMapOvr>
  <p:transition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7" name="Title 1">
            <a:extLst>
              <a:ext uri="{FF2B5EF4-FFF2-40B4-BE49-F238E27FC236}">
                <a16:creationId xmlns:a16="http://schemas.microsoft.com/office/drawing/2014/main" id="{6E9F96C5-AA43-502E-0D30-2407A61E4A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0663" y="642938"/>
            <a:ext cx="13236575" cy="827087"/>
          </a:xfrm>
        </p:spPr>
        <p:txBody>
          <a:bodyPr/>
          <a:lstStyle/>
          <a:p>
            <a:r>
              <a:rPr lang="en-US" altLang="en-US" sz="4800">
                <a:solidFill>
                  <a:srgbClr val="FFCC66"/>
                </a:solidFill>
              </a:rPr>
              <a:t>Acknowledgements / Contributions</a:t>
            </a:r>
          </a:p>
        </p:txBody>
      </p:sp>
      <p:pic>
        <p:nvPicPr>
          <p:cNvPr id="96258" name="Picture 6" descr="CCby.png">
            <a:extLst>
              <a:ext uri="{FF2B5EF4-FFF2-40B4-BE49-F238E27FC236}">
                <a16:creationId xmlns:a16="http://schemas.microsoft.com/office/drawing/2014/main" id="{B7742193-37F9-B44D-0A5E-CD138A8664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6350" y="784225"/>
            <a:ext cx="1970088" cy="669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6259" name="TextBox 4">
            <a:extLst>
              <a:ext uri="{FF2B5EF4-FFF2-40B4-BE49-F238E27FC236}">
                <a16:creationId xmlns:a16="http://schemas.microsoft.com/office/drawing/2014/main" id="{F8BC2BB5-17F4-F6ED-5F0E-B730211482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2750" y="1851025"/>
            <a:ext cx="7162800" cy="6319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62562" tIns="81281" rIns="162562" bIns="81281">
            <a:spAutoFit/>
          </a:bodyPr>
          <a:lstStyle>
            <a:lvl1pPr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1pPr>
            <a:lvl2pPr marL="742950" indent="-285750"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2pPr>
            <a:lvl3pPr marL="1143000" indent="-228600"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3pPr>
            <a:lvl4pPr marL="1600200" indent="-228600"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4pPr>
            <a:lvl5pPr marL="2057400" indent="-228600"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9pPr>
          </a:lstStyle>
          <a:p>
            <a:pPr eaLnBrk="1" hangingPunct="1"/>
            <a:r>
              <a:rPr lang="en-US" altLang="en-US" sz="2000">
                <a:solidFill>
                  <a:schemeClr val="tx1"/>
                </a:solidFill>
              </a:rPr>
              <a:t>These slides are Copyright 2010-  Charles R. Severance (www.dr-chuck.com) as part of www.wa4e.com and made available under a Creative Commons Attribution 4.0 License.  Please maintain this last slide in all copies of the document to comply with the attribution requirements of the license.  If you make a change, feel free to add your name and organization to the list of contributors on this page as you republish the materials.</a:t>
            </a:r>
          </a:p>
          <a:p>
            <a:pPr eaLnBrk="1" hangingPunct="1"/>
            <a:endParaRPr lang="en-US" altLang="en-US" sz="2000">
              <a:solidFill>
                <a:schemeClr val="tx1"/>
              </a:solidFill>
            </a:endParaRPr>
          </a:p>
          <a:p>
            <a:pPr eaLnBrk="1" hangingPunct="1"/>
            <a:r>
              <a:rPr lang="en-US" altLang="en-US" sz="2000">
                <a:solidFill>
                  <a:schemeClr val="tx1"/>
                </a:solidFill>
              </a:rPr>
              <a:t>Initial Development: Charles Severance, University of Michigan School of Information</a:t>
            </a:r>
          </a:p>
          <a:p>
            <a:pPr eaLnBrk="1" hangingPunct="1"/>
            <a:endParaRPr lang="en-US" altLang="en-US" sz="2000">
              <a:solidFill>
                <a:schemeClr val="tx1"/>
              </a:solidFill>
            </a:endParaRPr>
          </a:p>
          <a:p>
            <a:pPr eaLnBrk="1" hangingPunct="1"/>
            <a:r>
              <a:rPr lang="en-US" altLang="en-US" sz="2000">
                <a:solidFill>
                  <a:srgbClr val="FFCC66"/>
                </a:solidFill>
              </a:rPr>
              <a:t>Insert new Contributors and Translators here including names and dates</a:t>
            </a:r>
          </a:p>
          <a:p>
            <a:pPr eaLnBrk="1" hangingPunct="1"/>
            <a:endParaRPr lang="en-US" altLang="en-US" sz="2000">
              <a:solidFill>
                <a:srgbClr val="7575D1"/>
              </a:solidFill>
            </a:endParaRPr>
          </a:p>
          <a:p>
            <a:pPr eaLnBrk="1" hangingPunct="1"/>
            <a:endParaRPr lang="en-US" altLang="en-US" sz="2000">
              <a:solidFill>
                <a:srgbClr val="7575D1"/>
              </a:solidFill>
            </a:endParaRPr>
          </a:p>
          <a:p>
            <a:pPr eaLnBrk="1" hangingPunct="1"/>
            <a:endParaRPr lang="en-US" altLang="en-US" sz="2000">
              <a:solidFill>
                <a:srgbClr val="7575D1"/>
              </a:solidFill>
            </a:endParaRPr>
          </a:p>
          <a:p>
            <a:pPr eaLnBrk="1" hangingPunct="1"/>
            <a:endParaRPr lang="en-US" altLang="en-US" sz="2000">
              <a:solidFill>
                <a:srgbClr val="7575D1"/>
              </a:solidFill>
            </a:endParaRPr>
          </a:p>
          <a:p>
            <a:pPr eaLnBrk="1" hangingPunct="1"/>
            <a:endParaRPr lang="en-US" altLang="en-US" sz="2000">
              <a:solidFill>
                <a:srgbClr val="7575D1"/>
              </a:solidFill>
            </a:endParaRPr>
          </a:p>
          <a:p>
            <a:pPr eaLnBrk="1" hangingPunct="1"/>
            <a:endParaRPr lang="en-US" altLang="en-US" sz="2000">
              <a:solidFill>
                <a:srgbClr val="7575D1"/>
              </a:solidFill>
            </a:endParaRPr>
          </a:p>
          <a:p>
            <a:pPr eaLnBrk="1" hangingPunct="1"/>
            <a:endParaRPr lang="en-US" altLang="en-US" sz="2000">
              <a:solidFill>
                <a:srgbClr val="7575D1"/>
              </a:solidFill>
            </a:endParaRPr>
          </a:p>
        </p:txBody>
      </p:sp>
      <p:sp>
        <p:nvSpPr>
          <p:cNvPr id="96260" name="TextBox 5">
            <a:extLst>
              <a:ext uri="{FF2B5EF4-FFF2-40B4-BE49-F238E27FC236}">
                <a16:creationId xmlns:a16="http://schemas.microsoft.com/office/drawing/2014/main" id="{AAA97815-2CC2-40CB-FBC9-2C86BAB9D4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99463" y="1862138"/>
            <a:ext cx="7164387" cy="6319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62562" tIns="81281" rIns="162562" bIns="81281">
            <a:spAutoFit/>
          </a:bodyPr>
          <a:lstStyle>
            <a:lvl1pPr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1pPr>
            <a:lvl2pPr marL="742950" indent="-285750"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2pPr>
            <a:lvl3pPr marL="1143000" indent="-228600"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3pPr>
            <a:lvl4pPr marL="1600200" indent="-228600"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4pPr>
            <a:lvl5pPr marL="2057400" indent="-228600"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9pPr>
          </a:lstStyle>
          <a:p>
            <a:pPr algn="ctr" eaLnBrk="1" hangingPunct="1"/>
            <a:r>
              <a:rPr lang="en-US" altLang="en-US" sz="2000">
                <a:solidFill>
                  <a:srgbClr val="FFCC66"/>
                </a:solidFill>
                <a:latin typeface="Helvetica" pitchFamily="2" charset="0"/>
                <a:ea typeface="ＭＳ Ｐゴシック" panose="020B0600070205080204" pitchFamily="34" charset="-128"/>
                <a:sym typeface="Helvetica" pitchFamily="2" charset="0"/>
              </a:rPr>
              <a:t>Continue new Contributors and Translators here</a:t>
            </a:r>
          </a:p>
          <a:p>
            <a:pPr algn="ctr" eaLnBrk="1" hangingPunct="1"/>
            <a:endParaRPr lang="en-US" altLang="en-US" sz="2000">
              <a:solidFill>
                <a:schemeClr val="tx1"/>
              </a:solidFill>
              <a:latin typeface="Helvetica" pitchFamily="2" charset="0"/>
              <a:ea typeface="ＭＳ Ｐゴシック" panose="020B0600070205080204" pitchFamily="34" charset="-128"/>
              <a:sym typeface="Helvetica" pitchFamily="2" charset="0"/>
            </a:endParaRPr>
          </a:p>
          <a:p>
            <a:pPr algn="ctr" eaLnBrk="1" hangingPunct="1"/>
            <a:endParaRPr lang="en-US" altLang="en-US" sz="2000">
              <a:solidFill>
                <a:schemeClr val="tx1"/>
              </a:solidFill>
              <a:latin typeface="Helvetica" pitchFamily="2" charset="0"/>
              <a:ea typeface="ＭＳ Ｐゴシック" panose="020B0600070205080204" pitchFamily="34" charset="-128"/>
              <a:sym typeface="Helvetica" pitchFamily="2" charset="0"/>
            </a:endParaRPr>
          </a:p>
          <a:p>
            <a:pPr algn="ctr" eaLnBrk="1" hangingPunct="1"/>
            <a:endParaRPr lang="en-US" altLang="en-US" sz="2000">
              <a:solidFill>
                <a:schemeClr val="tx1"/>
              </a:solidFill>
              <a:latin typeface="Helvetica" pitchFamily="2" charset="0"/>
              <a:ea typeface="ＭＳ Ｐゴシック" panose="020B0600070205080204" pitchFamily="34" charset="-128"/>
              <a:sym typeface="Helvetica" pitchFamily="2" charset="0"/>
            </a:endParaRPr>
          </a:p>
          <a:p>
            <a:pPr algn="ctr" eaLnBrk="1" hangingPunct="1"/>
            <a:endParaRPr lang="en-US" altLang="en-US" sz="2000">
              <a:solidFill>
                <a:schemeClr val="tx1"/>
              </a:solidFill>
              <a:latin typeface="Helvetica" pitchFamily="2" charset="0"/>
              <a:ea typeface="ＭＳ Ｐゴシック" panose="020B0600070205080204" pitchFamily="34" charset="-128"/>
              <a:sym typeface="Helvetica" pitchFamily="2" charset="0"/>
            </a:endParaRPr>
          </a:p>
          <a:p>
            <a:pPr algn="ctr" eaLnBrk="1" hangingPunct="1"/>
            <a:endParaRPr lang="en-US" altLang="en-US" sz="2000">
              <a:solidFill>
                <a:schemeClr val="tx1"/>
              </a:solidFill>
              <a:latin typeface="Helvetica" pitchFamily="2" charset="0"/>
              <a:ea typeface="ＭＳ Ｐゴシック" panose="020B0600070205080204" pitchFamily="34" charset="-128"/>
              <a:sym typeface="Helvetica" pitchFamily="2" charset="0"/>
            </a:endParaRPr>
          </a:p>
          <a:p>
            <a:pPr algn="ctr" eaLnBrk="1" hangingPunct="1"/>
            <a:endParaRPr lang="en-US" altLang="en-US" sz="2000">
              <a:solidFill>
                <a:schemeClr val="tx1"/>
              </a:solidFill>
              <a:latin typeface="Helvetica" pitchFamily="2" charset="0"/>
              <a:ea typeface="ＭＳ Ｐゴシック" panose="020B0600070205080204" pitchFamily="34" charset="-128"/>
              <a:sym typeface="Helvetica" pitchFamily="2" charset="0"/>
            </a:endParaRPr>
          </a:p>
          <a:p>
            <a:pPr algn="ctr" eaLnBrk="1" hangingPunct="1"/>
            <a:endParaRPr lang="en-US" altLang="en-US" sz="2000">
              <a:solidFill>
                <a:schemeClr val="tx1"/>
              </a:solidFill>
              <a:latin typeface="Helvetica" pitchFamily="2" charset="0"/>
              <a:ea typeface="ＭＳ Ｐゴシック" panose="020B0600070205080204" pitchFamily="34" charset="-128"/>
              <a:sym typeface="Helvetica" pitchFamily="2" charset="0"/>
            </a:endParaRPr>
          </a:p>
          <a:p>
            <a:pPr algn="ctr" eaLnBrk="1" hangingPunct="1"/>
            <a:endParaRPr lang="en-US" altLang="en-US" sz="2000">
              <a:solidFill>
                <a:schemeClr val="tx1"/>
              </a:solidFill>
              <a:latin typeface="Helvetica" pitchFamily="2" charset="0"/>
              <a:ea typeface="ＭＳ Ｐゴシック" panose="020B0600070205080204" pitchFamily="34" charset="-128"/>
              <a:sym typeface="Helvetica" pitchFamily="2" charset="0"/>
            </a:endParaRPr>
          </a:p>
          <a:p>
            <a:pPr algn="ctr" eaLnBrk="1" hangingPunct="1"/>
            <a:endParaRPr lang="en-US" altLang="en-US" sz="2000">
              <a:solidFill>
                <a:schemeClr val="tx1"/>
              </a:solidFill>
              <a:latin typeface="Helvetica" pitchFamily="2" charset="0"/>
              <a:ea typeface="ＭＳ Ｐゴシック" panose="020B0600070205080204" pitchFamily="34" charset="-128"/>
              <a:sym typeface="Helvetica" pitchFamily="2" charset="0"/>
            </a:endParaRPr>
          </a:p>
          <a:p>
            <a:pPr algn="ctr" eaLnBrk="1" hangingPunct="1"/>
            <a:endParaRPr lang="en-US" altLang="en-US" sz="2000">
              <a:solidFill>
                <a:schemeClr val="tx1"/>
              </a:solidFill>
              <a:latin typeface="Helvetica" pitchFamily="2" charset="0"/>
              <a:ea typeface="ＭＳ Ｐゴシック" panose="020B0600070205080204" pitchFamily="34" charset="-128"/>
              <a:sym typeface="Helvetica" pitchFamily="2" charset="0"/>
            </a:endParaRPr>
          </a:p>
          <a:p>
            <a:pPr algn="ctr" eaLnBrk="1" hangingPunct="1"/>
            <a:endParaRPr lang="en-US" altLang="en-US" sz="2000">
              <a:solidFill>
                <a:schemeClr val="tx1"/>
              </a:solidFill>
              <a:latin typeface="Helvetica" pitchFamily="2" charset="0"/>
              <a:ea typeface="ＭＳ Ｐゴシック" panose="020B0600070205080204" pitchFamily="34" charset="-128"/>
              <a:sym typeface="Helvetica" pitchFamily="2" charset="0"/>
            </a:endParaRPr>
          </a:p>
          <a:p>
            <a:pPr algn="ctr" eaLnBrk="1" hangingPunct="1"/>
            <a:endParaRPr lang="en-US" altLang="en-US" sz="2000">
              <a:solidFill>
                <a:schemeClr val="tx1"/>
              </a:solidFill>
              <a:latin typeface="Helvetica" pitchFamily="2" charset="0"/>
              <a:ea typeface="ＭＳ Ｐゴシック" panose="020B0600070205080204" pitchFamily="34" charset="-128"/>
              <a:sym typeface="Helvetica" pitchFamily="2" charset="0"/>
            </a:endParaRPr>
          </a:p>
          <a:p>
            <a:pPr algn="ctr" eaLnBrk="1" hangingPunct="1"/>
            <a:endParaRPr lang="en-US" altLang="en-US" sz="2000">
              <a:solidFill>
                <a:schemeClr val="tx1"/>
              </a:solidFill>
              <a:latin typeface="Helvetica" pitchFamily="2" charset="0"/>
              <a:ea typeface="ＭＳ Ｐゴシック" panose="020B0600070205080204" pitchFamily="34" charset="-128"/>
              <a:sym typeface="Helvetica" pitchFamily="2" charset="0"/>
            </a:endParaRPr>
          </a:p>
          <a:p>
            <a:pPr algn="ctr" eaLnBrk="1" hangingPunct="1"/>
            <a:endParaRPr lang="en-US" altLang="en-US" sz="2000">
              <a:solidFill>
                <a:schemeClr val="tx1"/>
              </a:solidFill>
              <a:latin typeface="Helvetica" pitchFamily="2" charset="0"/>
              <a:ea typeface="ＭＳ Ｐゴシック" panose="020B0600070205080204" pitchFamily="34" charset="-128"/>
              <a:sym typeface="Helvetica" pitchFamily="2" charset="0"/>
            </a:endParaRPr>
          </a:p>
          <a:p>
            <a:pPr algn="ctr" eaLnBrk="1" hangingPunct="1"/>
            <a:endParaRPr lang="en-US" altLang="en-US" sz="2000">
              <a:solidFill>
                <a:schemeClr val="tx1"/>
              </a:solidFill>
              <a:latin typeface="Helvetica" pitchFamily="2" charset="0"/>
              <a:ea typeface="ＭＳ Ｐゴシック" panose="020B0600070205080204" pitchFamily="34" charset="-128"/>
              <a:sym typeface="Helvetica" pitchFamily="2" charset="0"/>
            </a:endParaRPr>
          </a:p>
          <a:p>
            <a:pPr algn="ctr" eaLnBrk="1" hangingPunct="1"/>
            <a:endParaRPr lang="en-US" altLang="en-US" sz="2000">
              <a:solidFill>
                <a:schemeClr val="tx1"/>
              </a:solidFill>
              <a:latin typeface="Helvetica" pitchFamily="2" charset="0"/>
              <a:ea typeface="ＭＳ Ｐゴシック" panose="020B0600070205080204" pitchFamily="34" charset="-128"/>
              <a:sym typeface="Helvetica" pitchFamily="2" charset="0"/>
            </a:endParaRPr>
          </a:p>
          <a:p>
            <a:pPr algn="ctr" eaLnBrk="1" hangingPunct="1"/>
            <a:endParaRPr lang="en-US" altLang="en-US" sz="2000">
              <a:solidFill>
                <a:schemeClr val="tx1"/>
              </a:solidFill>
              <a:latin typeface="Helvetica" pitchFamily="2" charset="0"/>
              <a:ea typeface="ＭＳ Ｐゴシック" panose="020B0600070205080204" pitchFamily="34" charset="-128"/>
              <a:sym typeface="Helvetica" pitchFamily="2" charset="0"/>
            </a:endParaRPr>
          </a:p>
          <a:p>
            <a:pPr algn="ctr" eaLnBrk="1" hangingPunct="1"/>
            <a:endParaRPr lang="en-US" altLang="en-US" sz="2000">
              <a:solidFill>
                <a:schemeClr val="tx1"/>
              </a:solidFill>
              <a:latin typeface="Helvetica" pitchFamily="2" charset="0"/>
              <a:ea typeface="ＭＳ Ｐゴシック" panose="020B0600070205080204" pitchFamily="34" charset="-128"/>
              <a:sym typeface="Helvetica" pitchFamily="2" charset="0"/>
            </a:endParaRPr>
          </a:p>
          <a:p>
            <a:pPr algn="ctr" eaLnBrk="1" hangingPunct="1"/>
            <a:endParaRPr lang="en-US" altLang="en-US" sz="2000">
              <a:solidFill>
                <a:schemeClr val="tx1"/>
              </a:solidFill>
              <a:latin typeface="Helvetica" pitchFamily="2" charset="0"/>
              <a:ea typeface="ＭＳ Ｐゴシック" panose="020B0600070205080204" pitchFamily="34" charset="-128"/>
              <a:sym typeface="Helvetica" pitchFamily="2" charset="0"/>
            </a:endParaRPr>
          </a:p>
        </p:txBody>
      </p:sp>
    </p:spTree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09" name="Picture 1">
            <a:extLst>
              <a:ext uri="{FF2B5EF4-FFF2-40B4-BE49-F238E27FC236}">
                <a16:creationId xmlns:a16="http://schemas.microsoft.com/office/drawing/2014/main" id="{FD0A2560-31EE-C7CF-018C-1669BCFD43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6625" y="1593850"/>
            <a:ext cx="11787188" cy="7143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0" name="Rectangle 2">
            <a:extLst>
              <a:ext uri="{FF2B5EF4-FFF2-40B4-BE49-F238E27FC236}">
                <a16:creationId xmlns:a16="http://schemas.microsoft.com/office/drawing/2014/main" id="{62C9B5E6-886E-7108-1C23-6EE579035D79}"/>
              </a:ext>
            </a:extLst>
          </p:cNvPr>
          <p:cNvSpPr>
            <a:spLocks/>
          </p:cNvSpPr>
          <p:nvPr/>
        </p:nvSpPr>
        <p:spPr bwMode="auto">
          <a:xfrm>
            <a:off x="2901950" y="1050925"/>
            <a:ext cx="922338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1pPr>
            <a:lvl2pPr marL="742950" indent="-285750"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2pPr>
            <a:lvl3pPr marL="1143000" indent="-228600"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3pPr>
            <a:lvl4pPr marL="1600200" indent="-228600"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4pPr>
            <a:lvl5pPr marL="2057400" indent="-228600"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9pPr>
          </a:lstStyle>
          <a:p>
            <a:pPr algn="ctr" eaLnBrk="1" hangingPunct="1"/>
            <a:r>
              <a:rPr lang="en-US" altLang="en-US" sz="3200">
                <a:solidFill>
                  <a:schemeClr val="tx1"/>
                </a:solidFill>
                <a:ea typeface="ＭＳ Ｐゴシック" panose="020B0600070205080204" pitchFamily="34" charset="-128"/>
              </a:rPr>
              <a:t>Track  </a:t>
            </a:r>
          </a:p>
        </p:txBody>
      </p:sp>
      <p:sp>
        <p:nvSpPr>
          <p:cNvPr id="17411" name="Rectangle 3">
            <a:extLst>
              <a:ext uri="{FF2B5EF4-FFF2-40B4-BE49-F238E27FC236}">
                <a16:creationId xmlns:a16="http://schemas.microsoft.com/office/drawing/2014/main" id="{832E0E9E-5C42-948F-913B-0A5CE689A025}"/>
              </a:ext>
            </a:extLst>
          </p:cNvPr>
          <p:cNvSpPr>
            <a:spLocks/>
          </p:cNvSpPr>
          <p:nvPr/>
        </p:nvSpPr>
        <p:spPr bwMode="auto">
          <a:xfrm>
            <a:off x="5846763" y="1050925"/>
            <a:ext cx="601662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1pPr>
            <a:lvl2pPr marL="742950" indent="-285750"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2pPr>
            <a:lvl3pPr marL="1143000" indent="-228600"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3pPr>
            <a:lvl4pPr marL="1600200" indent="-228600"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4pPr>
            <a:lvl5pPr marL="2057400" indent="-228600"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9pPr>
          </a:lstStyle>
          <a:p>
            <a:pPr algn="ctr" eaLnBrk="1" hangingPunct="1"/>
            <a:r>
              <a:rPr lang="en-US" altLang="en-US" sz="3200">
                <a:solidFill>
                  <a:schemeClr val="tx1"/>
                </a:solidFill>
                <a:ea typeface="ＭＳ Ｐゴシック" panose="020B0600070205080204" pitchFamily="34" charset="-128"/>
              </a:rPr>
              <a:t>Len  </a:t>
            </a:r>
          </a:p>
        </p:txBody>
      </p:sp>
      <p:sp>
        <p:nvSpPr>
          <p:cNvPr id="17412" name="Rectangle 4">
            <a:extLst>
              <a:ext uri="{FF2B5EF4-FFF2-40B4-BE49-F238E27FC236}">
                <a16:creationId xmlns:a16="http://schemas.microsoft.com/office/drawing/2014/main" id="{A765180D-3257-9B5F-4934-E88A26B28496}"/>
              </a:ext>
            </a:extLst>
          </p:cNvPr>
          <p:cNvSpPr>
            <a:spLocks/>
          </p:cNvSpPr>
          <p:nvPr/>
        </p:nvSpPr>
        <p:spPr bwMode="auto">
          <a:xfrm>
            <a:off x="6705600" y="1050925"/>
            <a:ext cx="974725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1pPr>
            <a:lvl2pPr marL="742950" indent="-285750"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2pPr>
            <a:lvl3pPr marL="1143000" indent="-228600"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3pPr>
            <a:lvl4pPr marL="1600200" indent="-228600"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4pPr>
            <a:lvl5pPr marL="2057400" indent="-228600"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9pPr>
          </a:lstStyle>
          <a:p>
            <a:pPr algn="ctr" eaLnBrk="1" hangingPunct="1"/>
            <a:r>
              <a:rPr lang="en-US" altLang="en-US" sz="3200">
                <a:solidFill>
                  <a:schemeClr val="tx1"/>
                </a:solidFill>
                <a:ea typeface="ＭＳ Ｐゴシック" panose="020B0600070205080204" pitchFamily="34" charset="-128"/>
              </a:rPr>
              <a:t>Artist  </a:t>
            </a:r>
          </a:p>
        </p:txBody>
      </p:sp>
      <p:sp>
        <p:nvSpPr>
          <p:cNvPr id="17413" name="Rectangle 5">
            <a:extLst>
              <a:ext uri="{FF2B5EF4-FFF2-40B4-BE49-F238E27FC236}">
                <a16:creationId xmlns:a16="http://schemas.microsoft.com/office/drawing/2014/main" id="{5AB2587F-9C8F-03A8-FCC4-694DAAD1D7CF}"/>
              </a:ext>
            </a:extLst>
          </p:cNvPr>
          <p:cNvSpPr>
            <a:spLocks/>
          </p:cNvSpPr>
          <p:nvPr/>
        </p:nvSpPr>
        <p:spPr bwMode="auto">
          <a:xfrm>
            <a:off x="8486775" y="1050925"/>
            <a:ext cx="1090613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1pPr>
            <a:lvl2pPr marL="742950" indent="-285750"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2pPr>
            <a:lvl3pPr marL="1143000" indent="-228600"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3pPr>
            <a:lvl4pPr marL="1600200" indent="-228600"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4pPr>
            <a:lvl5pPr marL="2057400" indent="-228600"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9pPr>
          </a:lstStyle>
          <a:p>
            <a:pPr algn="ctr" eaLnBrk="1" hangingPunct="1"/>
            <a:r>
              <a:rPr lang="en-US" altLang="en-US" sz="3200">
                <a:solidFill>
                  <a:schemeClr val="tx1"/>
                </a:solidFill>
                <a:ea typeface="ＭＳ Ｐゴシック" panose="020B0600070205080204" pitchFamily="34" charset="-128"/>
              </a:rPr>
              <a:t>Album  </a:t>
            </a:r>
          </a:p>
        </p:txBody>
      </p:sp>
      <p:sp>
        <p:nvSpPr>
          <p:cNvPr id="17414" name="Rectangle 6">
            <a:extLst>
              <a:ext uri="{FF2B5EF4-FFF2-40B4-BE49-F238E27FC236}">
                <a16:creationId xmlns:a16="http://schemas.microsoft.com/office/drawing/2014/main" id="{604B9FC5-0C0C-5B09-B656-EDAFFE755917}"/>
              </a:ext>
            </a:extLst>
          </p:cNvPr>
          <p:cNvSpPr>
            <a:spLocks/>
          </p:cNvSpPr>
          <p:nvPr/>
        </p:nvSpPr>
        <p:spPr bwMode="auto">
          <a:xfrm>
            <a:off x="10355263" y="1049338"/>
            <a:ext cx="1065212" cy="493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1pPr>
            <a:lvl2pPr marL="742950" indent="-285750"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2pPr>
            <a:lvl3pPr marL="1143000" indent="-228600"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3pPr>
            <a:lvl4pPr marL="1600200" indent="-228600"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4pPr>
            <a:lvl5pPr marL="2057400" indent="-228600"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9pPr>
          </a:lstStyle>
          <a:p>
            <a:pPr algn="ctr" eaLnBrk="1" hangingPunct="1"/>
            <a:r>
              <a:rPr lang="en-US" altLang="en-US" sz="3200">
                <a:solidFill>
                  <a:schemeClr val="tx1"/>
                </a:solidFill>
                <a:ea typeface="ＭＳ Ｐゴシック" panose="020B0600070205080204" pitchFamily="34" charset="-128"/>
              </a:rPr>
              <a:t>Genre</a:t>
            </a:r>
          </a:p>
        </p:txBody>
      </p:sp>
      <p:sp>
        <p:nvSpPr>
          <p:cNvPr id="17415" name="Rectangle 7">
            <a:extLst>
              <a:ext uri="{FF2B5EF4-FFF2-40B4-BE49-F238E27FC236}">
                <a16:creationId xmlns:a16="http://schemas.microsoft.com/office/drawing/2014/main" id="{82DEFA64-DA56-2AF6-7A6E-8712CAFCE69E}"/>
              </a:ext>
            </a:extLst>
          </p:cNvPr>
          <p:cNvSpPr>
            <a:spLocks/>
          </p:cNvSpPr>
          <p:nvPr/>
        </p:nvSpPr>
        <p:spPr bwMode="auto">
          <a:xfrm>
            <a:off x="11704638" y="1049338"/>
            <a:ext cx="1036637" cy="493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1pPr>
            <a:lvl2pPr marL="742950" indent="-285750"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2pPr>
            <a:lvl3pPr marL="1143000" indent="-228600"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3pPr>
            <a:lvl4pPr marL="1600200" indent="-228600"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4pPr>
            <a:lvl5pPr marL="2057400" indent="-228600"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9pPr>
          </a:lstStyle>
          <a:p>
            <a:pPr algn="ctr" eaLnBrk="1" hangingPunct="1"/>
            <a:r>
              <a:rPr lang="en-US" altLang="en-US" sz="3200">
                <a:solidFill>
                  <a:schemeClr val="tx1"/>
                </a:solidFill>
                <a:ea typeface="ＭＳ Ｐゴシック" panose="020B0600070205080204" pitchFamily="34" charset="-128"/>
              </a:rPr>
              <a:t>Rating</a:t>
            </a:r>
          </a:p>
        </p:txBody>
      </p:sp>
      <p:sp>
        <p:nvSpPr>
          <p:cNvPr id="17416" name="Rectangle 8">
            <a:extLst>
              <a:ext uri="{FF2B5EF4-FFF2-40B4-BE49-F238E27FC236}">
                <a16:creationId xmlns:a16="http://schemas.microsoft.com/office/drawing/2014/main" id="{1D97F483-7721-BAD8-7E7C-1620C04E8194}"/>
              </a:ext>
            </a:extLst>
          </p:cNvPr>
          <p:cNvSpPr>
            <a:spLocks/>
          </p:cNvSpPr>
          <p:nvPr/>
        </p:nvSpPr>
        <p:spPr bwMode="auto">
          <a:xfrm>
            <a:off x="13003213" y="1049338"/>
            <a:ext cx="1069975" cy="493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1pPr>
            <a:lvl2pPr marL="742950" indent="-285750"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2pPr>
            <a:lvl3pPr marL="1143000" indent="-228600"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3pPr>
            <a:lvl4pPr marL="1600200" indent="-228600"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4pPr>
            <a:lvl5pPr marL="2057400" indent="-228600"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9pPr>
          </a:lstStyle>
          <a:p>
            <a:pPr algn="ctr" eaLnBrk="1" hangingPunct="1"/>
            <a:r>
              <a:rPr lang="en-US" altLang="en-US" sz="3200">
                <a:solidFill>
                  <a:schemeClr val="tx1"/>
                </a:solidFill>
                <a:ea typeface="ＭＳ Ｐゴシック" panose="020B0600070205080204" pitchFamily="34" charset="-128"/>
              </a:rPr>
              <a:t>Count</a:t>
            </a:r>
          </a:p>
        </p:txBody>
      </p:sp>
    </p:spTree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1">
            <a:extLst>
              <a:ext uri="{FF2B5EF4-FFF2-40B4-BE49-F238E27FC236}">
                <a16:creationId xmlns:a16="http://schemas.microsoft.com/office/drawing/2014/main" id="{3B0C5508-0C54-46A5-862A-25F155628C5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19200" y="508000"/>
            <a:ext cx="13935075" cy="2300288"/>
          </a:xfrm>
        </p:spPr>
        <p:txBody>
          <a:bodyPr/>
          <a:lstStyle/>
          <a:p>
            <a:pPr eaLnBrk="1" hangingPunct="1"/>
            <a:r>
              <a:rPr lang="en-US" altLang="en-US">
                <a:solidFill>
                  <a:srgbClr val="FFCC66"/>
                </a:solidFill>
              </a:rPr>
              <a:t>For each </a:t>
            </a:r>
            <a:r>
              <a:rPr lang="ja-JP" altLang="en-US">
                <a:solidFill>
                  <a:srgbClr val="FFCC66"/>
                </a:solidFill>
                <a:latin typeface="Arial" panose="020B0604020202020204" pitchFamily="34" charset="0"/>
              </a:rPr>
              <a:t>“</a:t>
            </a:r>
            <a:r>
              <a:rPr lang="en-US" altLang="ja-JP">
                <a:solidFill>
                  <a:srgbClr val="FFCC66"/>
                </a:solidFill>
              </a:rPr>
              <a:t>piece of info</a:t>
            </a:r>
            <a:r>
              <a:rPr lang="ja-JP" altLang="en-US">
                <a:solidFill>
                  <a:srgbClr val="FFCC66"/>
                </a:solidFill>
                <a:latin typeface="Arial" panose="020B0604020202020204" pitchFamily="34" charset="0"/>
              </a:rPr>
              <a:t>”</a:t>
            </a:r>
            <a:r>
              <a:rPr lang="en-US" altLang="ja-JP">
                <a:solidFill>
                  <a:srgbClr val="FFCC66"/>
                </a:solidFill>
              </a:rPr>
              <a:t>...</a:t>
            </a:r>
            <a:endParaRPr lang="en-US" altLang="en-US">
              <a:solidFill>
                <a:srgbClr val="FFCC66"/>
              </a:solidFill>
            </a:endParaRPr>
          </a:p>
        </p:txBody>
      </p:sp>
      <p:sp>
        <p:nvSpPr>
          <p:cNvPr id="19458" name="Rectangle 2">
            <a:extLst>
              <a:ext uri="{FF2B5EF4-FFF2-40B4-BE49-F238E27FC236}">
                <a16:creationId xmlns:a16="http://schemas.microsoft.com/office/drawing/2014/main" id="{4B6C1EE9-06AC-88A4-8FE5-6F82E274222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54113" y="2605088"/>
            <a:ext cx="7418387" cy="3530600"/>
          </a:xfrm>
        </p:spPr>
        <p:txBody>
          <a:bodyPr/>
          <a:lstStyle/>
          <a:p>
            <a:pPr marL="749300" eaLnBrk="1" hangingPunct="1">
              <a:spcBef>
                <a:spcPts val="3500"/>
              </a:spcBef>
            </a:pPr>
            <a:r>
              <a:rPr lang="en-US" altLang="en-US"/>
              <a:t>Is the column an object or an attribute of another object?</a:t>
            </a:r>
          </a:p>
          <a:p>
            <a:pPr marL="749300" eaLnBrk="1" hangingPunct="1">
              <a:spcBef>
                <a:spcPts val="3500"/>
              </a:spcBef>
            </a:pPr>
            <a:r>
              <a:rPr lang="en-US" altLang="en-US"/>
              <a:t>Once we define objects, we need to define the relationships between objects.</a:t>
            </a:r>
          </a:p>
        </p:txBody>
      </p:sp>
      <p:sp>
        <p:nvSpPr>
          <p:cNvPr id="19459" name="Rectangle 3">
            <a:extLst>
              <a:ext uri="{FF2B5EF4-FFF2-40B4-BE49-F238E27FC236}">
                <a16:creationId xmlns:a16="http://schemas.microsoft.com/office/drawing/2014/main" id="{7539FFAB-EA11-64F5-98D7-9CFF16617FC4}"/>
              </a:ext>
            </a:extLst>
          </p:cNvPr>
          <p:cNvSpPr>
            <a:spLocks/>
          </p:cNvSpPr>
          <p:nvPr/>
        </p:nvSpPr>
        <p:spPr bwMode="auto">
          <a:xfrm>
            <a:off x="10221913" y="5399088"/>
            <a:ext cx="1039812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1pPr>
            <a:lvl2pPr marL="742950" indent="-28575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2pPr>
            <a:lvl3pPr marL="11430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3pPr>
            <a:lvl4pPr marL="16002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4pPr>
            <a:lvl5pPr marL="20574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5pPr>
            <a:lvl6pPr marL="25146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6pPr>
            <a:lvl7pPr marL="29718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7pPr>
            <a:lvl8pPr marL="34290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8pPr>
            <a:lvl9pPr marL="38862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>
                <a:solidFill>
                  <a:srgbClr val="FFFF00"/>
                </a:solidFill>
                <a:ea typeface="ＭＳ Ｐゴシック" panose="020B0600070205080204" pitchFamily="34" charset="-128"/>
              </a:rPr>
              <a:t>Track  </a:t>
            </a:r>
          </a:p>
        </p:txBody>
      </p:sp>
      <p:sp>
        <p:nvSpPr>
          <p:cNvPr id="19460" name="Rectangle 4">
            <a:extLst>
              <a:ext uri="{FF2B5EF4-FFF2-40B4-BE49-F238E27FC236}">
                <a16:creationId xmlns:a16="http://schemas.microsoft.com/office/drawing/2014/main" id="{788D5343-CAB8-5DBD-BB83-1E9F2A46CFC3}"/>
              </a:ext>
            </a:extLst>
          </p:cNvPr>
          <p:cNvSpPr>
            <a:spLocks/>
          </p:cNvSpPr>
          <p:nvPr/>
        </p:nvSpPr>
        <p:spPr bwMode="auto">
          <a:xfrm>
            <a:off x="10807700" y="2757488"/>
            <a:ext cx="677863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1pPr>
            <a:lvl2pPr marL="742950" indent="-28575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2pPr>
            <a:lvl3pPr marL="11430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3pPr>
            <a:lvl4pPr marL="16002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4pPr>
            <a:lvl5pPr marL="20574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5pPr>
            <a:lvl6pPr marL="25146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6pPr>
            <a:lvl7pPr marL="29718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7pPr>
            <a:lvl8pPr marL="34290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8pPr>
            <a:lvl9pPr marL="38862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>
                <a:solidFill>
                  <a:srgbClr val="FFFF00"/>
                </a:solidFill>
                <a:ea typeface="ＭＳ Ｐゴシック" panose="020B0600070205080204" pitchFamily="34" charset="-128"/>
              </a:rPr>
              <a:t>Len  </a:t>
            </a:r>
          </a:p>
        </p:txBody>
      </p:sp>
      <p:sp>
        <p:nvSpPr>
          <p:cNvPr id="19461" name="Rectangle 5">
            <a:extLst>
              <a:ext uri="{FF2B5EF4-FFF2-40B4-BE49-F238E27FC236}">
                <a16:creationId xmlns:a16="http://schemas.microsoft.com/office/drawing/2014/main" id="{9A297A49-F494-0578-5A8D-08468320B26F}"/>
              </a:ext>
            </a:extLst>
          </p:cNvPr>
          <p:cNvSpPr>
            <a:spLocks/>
          </p:cNvSpPr>
          <p:nvPr/>
        </p:nvSpPr>
        <p:spPr bwMode="auto">
          <a:xfrm>
            <a:off x="10922000" y="4332288"/>
            <a:ext cx="1090613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1pPr>
            <a:lvl2pPr marL="742950" indent="-28575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2pPr>
            <a:lvl3pPr marL="11430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3pPr>
            <a:lvl4pPr marL="16002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4pPr>
            <a:lvl5pPr marL="20574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5pPr>
            <a:lvl6pPr marL="25146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6pPr>
            <a:lvl7pPr marL="29718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7pPr>
            <a:lvl8pPr marL="34290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8pPr>
            <a:lvl9pPr marL="38862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>
                <a:solidFill>
                  <a:srgbClr val="FFFF00"/>
                </a:solidFill>
                <a:ea typeface="ＭＳ Ｐゴシック" panose="020B0600070205080204" pitchFamily="34" charset="-128"/>
              </a:rPr>
              <a:t>Artist  </a:t>
            </a:r>
          </a:p>
        </p:txBody>
      </p:sp>
      <p:sp>
        <p:nvSpPr>
          <p:cNvPr id="19462" name="Rectangle 6">
            <a:extLst>
              <a:ext uri="{FF2B5EF4-FFF2-40B4-BE49-F238E27FC236}">
                <a16:creationId xmlns:a16="http://schemas.microsoft.com/office/drawing/2014/main" id="{7DBDE1DD-1E25-1DEC-FEEA-BF9F0CB91995}"/>
              </a:ext>
            </a:extLst>
          </p:cNvPr>
          <p:cNvSpPr>
            <a:spLocks/>
          </p:cNvSpPr>
          <p:nvPr/>
        </p:nvSpPr>
        <p:spPr bwMode="auto">
          <a:xfrm>
            <a:off x="13277850" y="2579688"/>
            <a:ext cx="1227138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1pPr>
            <a:lvl2pPr marL="742950" indent="-28575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2pPr>
            <a:lvl3pPr marL="11430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3pPr>
            <a:lvl4pPr marL="16002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4pPr>
            <a:lvl5pPr marL="20574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5pPr>
            <a:lvl6pPr marL="25146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6pPr>
            <a:lvl7pPr marL="29718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7pPr>
            <a:lvl8pPr marL="34290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8pPr>
            <a:lvl9pPr marL="38862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>
                <a:solidFill>
                  <a:srgbClr val="FFFF00"/>
                </a:solidFill>
                <a:ea typeface="ＭＳ Ｐゴシック" panose="020B0600070205080204" pitchFamily="34" charset="-128"/>
              </a:rPr>
              <a:t>Album  </a:t>
            </a:r>
          </a:p>
        </p:txBody>
      </p:sp>
      <p:sp>
        <p:nvSpPr>
          <p:cNvPr id="19463" name="Rectangle 7">
            <a:extLst>
              <a:ext uri="{FF2B5EF4-FFF2-40B4-BE49-F238E27FC236}">
                <a16:creationId xmlns:a16="http://schemas.microsoft.com/office/drawing/2014/main" id="{AC05B4D6-672F-FDDC-0F78-337859359511}"/>
              </a:ext>
            </a:extLst>
          </p:cNvPr>
          <p:cNvSpPr>
            <a:spLocks/>
          </p:cNvSpPr>
          <p:nvPr/>
        </p:nvSpPr>
        <p:spPr bwMode="auto">
          <a:xfrm>
            <a:off x="12472988" y="3429000"/>
            <a:ext cx="1190625" cy="55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1pPr>
            <a:lvl2pPr marL="742950" indent="-28575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2pPr>
            <a:lvl3pPr marL="11430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3pPr>
            <a:lvl4pPr marL="16002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4pPr>
            <a:lvl5pPr marL="20574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5pPr>
            <a:lvl6pPr marL="25146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6pPr>
            <a:lvl7pPr marL="29718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7pPr>
            <a:lvl8pPr marL="34290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8pPr>
            <a:lvl9pPr marL="38862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>
                <a:solidFill>
                  <a:srgbClr val="FFFF00"/>
                </a:solidFill>
                <a:ea typeface="ＭＳ Ｐゴシック" panose="020B0600070205080204" pitchFamily="34" charset="-128"/>
              </a:rPr>
              <a:t>Genre</a:t>
            </a:r>
          </a:p>
        </p:txBody>
      </p:sp>
      <p:sp>
        <p:nvSpPr>
          <p:cNvPr id="19464" name="Rectangle 8">
            <a:extLst>
              <a:ext uri="{FF2B5EF4-FFF2-40B4-BE49-F238E27FC236}">
                <a16:creationId xmlns:a16="http://schemas.microsoft.com/office/drawing/2014/main" id="{2EB55319-7EEE-AA59-5705-976B03B8147C}"/>
              </a:ext>
            </a:extLst>
          </p:cNvPr>
          <p:cNvSpPr>
            <a:spLocks/>
          </p:cNvSpPr>
          <p:nvPr/>
        </p:nvSpPr>
        <p:spPr bwMode="auto">
          <a:xfrm>
            <a:off x="13882688" y="4560888"/>
            <a:ext cx="1160462" cy="55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1pPr>
            <a:lvl2pPr marL="742950" indent="-28575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2pPr>
            <a:lvl3pPr marL="11430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3pPr>
            <a:lvl4pPr marL="16002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4pPr>
            <a:lvl5pPr marL="20574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5pPr>
            <a:lvl6pPr marL="25146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6pPr>
            <a:lvl7pPr marL="29718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7pPr>
            <a:lvl8pPr marL="34290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8pPr>
            <a:lvl9pPr marL="38862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>
                <a:solidFill>
                  <a:srgbClr val="FFFF00"/>
                </a:solidFill>
                <a:ea typeface="ＭＳ Ｐゴシック" panose="020B0600070205080204" pitchFamily="34" charset="-128"/>
              </a:rPr>
              <a:t>Rating</a:t>
            </a:r>
          </a:p>
        </p:txBody>
      </p:sp>
      <p:sp>
        <p:nvSpPr>
          <p:cNvPr id="19465" name="Rectangle 9">
            <a:extLst>
              <a:ext uri="{FF2B5EF4-FFF2-40B4-BE49-F238E27FC236}">
                <a16:creationId xmlns:a16="http://schemas.microsoft.com/office/drawing/2014/main" id="{DB0A03C6-147D-0A9F-438B-3D31944175B5}"/>
              </a:ext>
            </a:extLst>
          </p:cNvPr>
          <p:cNvSpPr>
            <a:spLocks/>
          </p:cNvSpPr>
          <p:nvPr/>
        </p:nvSpPr>
        <p:spPr bwMode="auto">
          <a:xfrm>
            <a:off x="12582525" y="5638800"/>
            <a:ext cx="1196975" cy="55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1pPr>
            <a:lvl2pPr marL="742950" indent="-28575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2pPr>
            <a:lvl3pPr marL="11430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3pPr>
            <a:lvl4pPr marL="16002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4pPr>
            <a:lvl5pPr marL="20574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5pPr>
            <a:lvl6pPr marL="25146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6pPr>
            <a:lvl7pPr marL="29718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7pPr>
            <a:lvl8pPr marL="34290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8pPr>
            <a:lvl9pPr marL="38862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>
                <a:solidFill>
                  <a:srgbClr val="FFFF00"/>
                </a:solidFill>
                <a:ea typeface="ＭＳ Ｐゴシック" panose="020B0600070205080204" pitchFamily="34" charset="-128"/>
              </a:rPr>
              <a:t>Count</a:t>
            </a:r>
          </a:p>
        </p:txBody>
      </p:sp>
      <p:pic>
        <p:nvPicPr>
          <p:cNvPr id="19466" name="Picture 10">
            <a:extLst>
              <a:ext uri="{FF2B5EF4-FFF2-40B4-BE49-F238E27FC236}">
                <a16:creationId xmlns:a16="http://schemas.microsoft.com/office/drawing/2014/main" id="{1AD4CE4D-A9E3-A215-848E-E926A8C461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9863" y="6592888"/>
            <a:ext cx="11406187" cy="190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>
            <a:extLst>
              <a:ext uri="{FF2B5EF4-FFF2-40B4-BE49-F238E27FC236}">
                <a16:creationId xmlns:a16="http://schemas.microsoft.com/office/drawing/2014/main" id="{5ADFE466-3C74-A775-8FD4-D018572CBD9B}"/>
              </a:ext>
            </a:extLst>
          </p:cNvPr>
          <p:cNvSpPr>
            <a:spLocks/>
          </p:cNvSpPr>
          <p:nvPr/>
        </p:nvSpPr>
        <p:spPr bwMode="auto">
          <a:xfrm>
            <a:off x="1069975" y="1368425"/>
            <a:ext cx="1038225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1pPr>
            <a:lvl2pPr marL="742950" indent="-28575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2pPr>
            <a:lvl3pPr marL="11430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3pPr>
            <a:lvl4pPr marL="16002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4pPr>
            <a:lvl5pPr marL="20574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5pPr>
            <a:lvl6pPr marL="25146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6pPr>
            <a:lvl7pPr marL="29718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7pPr>
            <a:lvl8pPr marL="34290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8pPr>
            <a:lvl9pPr marL="38862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>
                <a:ea typeface="ＭＳ Ｐゴシック" panose="020B0600070205080204" pitchFamily="34" charset="-128"/>
              </a:rPr>
              <a:t>Track  </a:t>
            </a:r>
          </a:p>
        </p:txBody>
      </p:sp>
      <p:sp>
        <p:nvSpPr>
          <p:cNvPr id="57348" name="Rectangle 4">
            <a:extLst>
              <a:ext uri="{FF2B5EF4-FFF2-40B4-BE49-F238E27FC236}">
                <a16:creationId xmlns:a16="http://schemas.microsoft.com/office/drawing/2014/main" id="{3A37A446-6270-9659-185F-420E94B69952}"/>
              </a:ext>
            </a:extLst>
          </p:cNvPr>
          <p:cNvSpPr>
            <a:spLocks/>
          </p:cNvSpPr>
          <p:nvPr/>
        </p:nvSpPr>
        <p:spPr bwMode="auto">
          <a:xfrm>
            <a:off x="976313" y="2079625"/>
            <a:ext cx="1228725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1pPr>
            <a:lvl2pPr marL="742950" indent="-28575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2pPr>
            <a:lvl3pPr marL="11430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3pPr>
            <a:lvl4pPr marL="16002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4pPr>
            <a:lvl5pPr marL="20574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5pPr>
            <a:lvl6pPr marL="25146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6pPr>
            <a:lvl7pPr marL="29718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7pPr>
            <a:lvl8pPr marL="34290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8pPr>
            <a:lvl9pPr marL="38862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>
                <a:ea typeface="ＭＳ Ｐゴシック" panose="020B0600070205080204" pitchFamily="34" charset="-128"/>
              </a:rPr>
              <a:t>Album</a:t>
            </a:r>
          </a:p>
        </p:txBody>
      </p:sp>
      <p:sp>
        <p:nvSpPr>
          <p:cNvPr id="57349" name="Rectangle 5">
            <a:extLst>
              <a:ext uri="{FF2B5EF4-FFF2-40B4-BE49-F238E27FC236}">
                <a16:creationId xmlns:a16="http://schemas.microsoft.com/office/drawing/2014/main" id="{560E3ABE-7B41-2903-6485-6C0CAEFF6AA6}"/>
              </a:ext>
            </a:extLst>
          </p:cNvPr>
          <p:cNvSpPr>
            <a:spLocks/>
          </p:cNvSpPr>
          <p:nvPr/>
        </p:nvSpPr>
        <p:spPr bwMode="auto">
          <a:xfrm>
            <a:off x="1047750" y="2790825"/>
            <a:ext cx="1085850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1pPr>
            <a:lvl2pPr marL="742950" indent="-28575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2pPr>
            <a:lvl3pPr marL="11430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3pPr>
            <a:lvl4pPr marL="16002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4pPr>
            <a:lvl5pPr marL="20574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5pPr>
            <a:lvl6pPr marL="25146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6pPr>
            <a:lvl7pPr marL="29718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7pPr>
            <a:lvl8pPr marL="34290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8pPr>
            <a:lvl9pPr marL="38862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>
                <a:ea typeface="ＭＳ Ｐゴシック" panose="020B0600070205080204" pitchFamily="34" charset="-128"/>
              </a:rPr>
              <a:t>Artist</a:t>
            </a:r>
          </a:p>
        </p:txBody>
      </p:sp>
      <p:sp>
        <p:nvSpPr>
          <p:cNvPr id="57350" name="Rectangle 6">
            <a:extLst>
              <a:ext uri="{FF2B5EF4-FFF2-40B4-BE49-F238E27FC236}">
                <a16:creationId xmlns:a16="http://schemas.microsoft.com/office/drawing/2014/main" id="{9C24B77B-9F72-7A9E-5939-7B3B003B5224}"/>
              </a:ext>
            </a:extLst>
          </p:cNvPr>
          <p:cNvSpPr>
            <a:spLocks/>
          </p:cNvSpPr>
          <p:nvPr/>
        </p:nvSpPr>
        <p:spPr bwMode="auto">
          <a:xfrm>
            <a:off x="996950" y="3502025"/>
            <a:ext cx="1190625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1pPr>
            <a:lvl2pPr marL="742950" indent="-28575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2pPr>
            <a:lvl3pPr marL="11430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3pPr>
            <a:lvl4pPr marL="16002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4pPr>
            <a:lvl5pPr marL="20574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5pPr>
            <a:lvl6pPr marL="25146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6pPr>
            <a:lvl7pPr marL="29718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7pPr>
            <a:lvl8pPr marL="34290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8pPr>
            <a:lvl9pPr marL="38862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>
                <a:ea typeface="ＭＳ Ｐゴシック" panose="020B0600070205080204" pitchFamily="34" charset="-128"/>
              </a:rPr>
              <a:t>Genre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E23422B-8350-E1B3-F3F5-CE5C227D3F0C}"/>
              </a:ext>
            </a:extLst>
          </p:cNvPr>
          <p:cNvGrpSpPr>
            <a:grpSpLocks/>
          </p:cNvGrpSpPr>
          <p:nvPr/>
        </p:nvGrpSpPr>
        <p:grpSpPr bwMode="auto">
          <a:xfrm>
            <a:off x="990600" y="4213225"/>
            <a:ext cx="1196975" cy="1976438"/>
            <a:chOff x="585028" y="3907652"/>
            <a:chExt cx="1196911" cy="1976397"/>
          </a:xfrm>
        </p:grpSpPr>
        <p:sp>
          <p:nvSpPr>
            <p:cNvPr id="21528" name="Rectangle 3">
              <a:extLst>
                <a:ext uri="{FF2B5EF4-FFF2-40B4-BE49-F238E27FC236}">
                  <a16:creationId xmlns:a16="http://schemas.microsoft.com/office/drawing/2014/main" id="{6089B955-FF89-2721-27AA-A5F8F784678C}"/>
                </a:ext>
              </a:extLst>
            </p:cNvPr>
            <p:cNvSpPr>
              <a:spLocks/>
            </p:cNvSpPr>
            <p:nvPr/>
          </p:nvSpPr>
          <p:spPr bwMode="auto">
            <a:xfrm>
              <a:off x="843777" y="4618837"/>
              <a:ext cx="679414" cy="5540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>
                <a:spcBef>
                  <a:spcPts val="3513"/>
                </a:spcBef>
                <a:buSzPct val="171000"/>
                <a:buFont typeface="Gill Sans" panose="020B0502020104020203" pitchFamily="34" charset="-79"/>
                <a:buChar char="•"/>
                <a:defRPr sz="3600">
                  <a:solidFill>
                    <a:schemeClr val="tx1"/>
                  </a:solidFill>
                  <a:latin typeface="Gill Sans" panose="020B0502020104020203" pitchFamily="34" charset="-79"/>
                  <a:ea typeface="ヒラギノ角ゴ ProN W3" charset="-128"/>
                  <a:sym typeface="Gill Sans" panose="020B0502020104020203" pitchFamily="34" charset="-79"/>
                </a:defRPr>
              </a:lvl1pPr>
              <a:lvl2pPr marL="742950" indent="-285750">
                <a:spcBef>
                  <a:spcPts val="3513"/>
                </a:spcBef>
                <a:buSzPct val="171000"/>
                <a:buFont typeface="Gill Sans" panose="020B0502020104020203" pitchFamily="34" charset="-79"/>
                <a:buChar char="•"/>
                <a:defRPr sz="3600">
                  <a:solidFill>
                    <a:schemeClr val="tx1"/>
                  </a:solidFill>
                  <a:latin typeface="Gill Sans" panose="020B0502020104020203" pitchFamily="34" charset="-79"/>
                  <a:ea typeface="ヒラギノ角ゴ ProN W3" charset="-128"/>
                  <a:sym typeface="Gill Sans" panose="020B0502020104020203" pitchFamily="34" charset="-79"/>
                </a:defRPr>
              </a:lvl2pPr>
              <a:lvl3pPr marL="1143000" indent="-228600">
                <a:spcBef>
                  <a:spcPts val="3513"/>
                </a:spcBef>
                <a:buSzPct val="171000"/>
                <a:buFont typeface="Gill Sans" panose="020B0502020104020203" pitchFamily="34" charset="-79"/>
                <a:buChar char="•"/>
                <a:defRPr sz="3600">
                  <a:solidFill>
                    <a:schemeClr val="tx1"/>
                  </a:solidFill>
                  <a:latin typeface="Gill Sans" panose="020B0502020104020203" pitchFamily="34" charset="-79"/>
                  <a:ea typeface="ヒラギノ角ゴ ProN W3" charset="-128"/>
                  <a:sym typeface="Gill Sans" panose="020B0502020104020203" pitchFamily="34" charset="-79"/>
                </a:defRPr>
              </a:lvl3pPr>
              <a:lvl4pPr marL="1600200" indent="-228600">
                <a:spcBef>
                  <a:spcPts val="3513"/>
                </a:spcBef>
                <a:buSzPct val="171000"/>
                <a:buFont typeface="Gill Sans" panose="020B0502020104020203" pitchFamily="34" charset="-79"/>
                <a:buChar char="•"/>
                <a:defRPr sz="3600">
                  <a:solidFill>
                    <a:schemeClr val="tx1"/>
                  </a:solidFill>
                  <a:latin typeface="Gill Sans" panose="020B0502020104020203" pitchFamily="34" charset="-79"/>
                  <a:ea typeface="ヒラギノ角ゴ ProN W3" charset="-128"/>
                  <a:sym typeface="Gill Sans" panose="020B0502020104020203" pitchFamily="34" charset="-79"/>
                </a:defRPr>
              </a:lvl4pPr>
              <a:lvl5pPr marL="2057400" indent="-228600">
                <a:spcBef>
                  <a:spcPts val="3513"/>
                </a:spcBef>
                <a:buSzPct val="171000"/>
                <a:buFont typeface="Gill Sans" panose="020B0502020104020203" pitchFamily="34" charset="-79"/>
                <a:buChar char="•"/>
                <a:defRPr sz="3600">
                  <a:solidFill>
                    <a:schemeClr val="tx1"/>
                  </a:solidFill>
                  <a:latin typeface="Gill Sans" panose="020B0502020104020203" pitchFamily="34" charset="-79"/>
                  <a:ea typeface="ヒラギノ角ゴ ProN W3" charset="-128"/>
                  <a:sym typeface="Gill Sans" panose="020B0502020104020203" pitchFamily="34" charset="-79"/>
                </a:defRPr>
              </a:lvl5pPr>
              <a:lvl6pPr marL="2514600" indent="-228600" eaLnBrk="0" fontAlgn="base" hangingPunct="0">
                <a:spcBef>
                  <a:spcPts val="3513"/>
                </a:spcBef>
                <a:spcAft>
                  <a:spcPct val="0"/>
                </a:spcAft>
                <a:buSzPct val="171000"/>
                <a:buFont typeface="Gill Sans" panose="020B0502020104020203" pitchFamily="34" charset="-79"/>
                <a:buChar char="•"/>
                <a:defRPr sz="3600">
                  <a:solidFill>
                    <a:schemeClr val="tx1"/>
                  </a:solidFill>
                  <a:latin typeface="Gill Sans" panose="020B0502020104020203" pitchFamily="34" charset="-79"/>
                  <a:ea typeface="ヒラギノ角ゴ ProN W3" charset="-128"/>
                  <a:sym typeface="Gill Sans" panose="020B0502020104020203" pitchFamily="34" charset="-79"/>
                </a:defRPr>
              </a:lvl6pPr>
              <a:lvl7pPr marL="2971800" indent="-228600" eaLnBrk="0" fontAlgn="base" hangingPunct="0">
                <a:spcBef>
                  <a:spcPts val="3513"/>
                </a:spcBef>
                <a:spcAft>
                  <a:spcPct val="0"/>
                </a:spcAft>
                <a:buSzPct val="171000"/>
                <a:buFont typeface="Gill Sans" panose="020B0502020104020203" pitchFamily="34" charset="-79"/>
                <a:buChar char="•"/>
                <a:defRPr sz="3600">
                  <a:solidFill>
                    <a:schemeClr val="tx1"/>
                  </a:solidFill>
                  <a:latin typeface="Gill Sans" panose="020B0502020104020203" pitchFamily="34" charset="-79"/>
                  <a:ea typeface="ヒラギノ角ゴ ProN W3" charset="-128"/>
                  <a:sym typeface="Gill Sans" panose="020B0502020104020203" pitchFamily="34" charset="-79"/>
                </a:defRPr>
              </a:lvl7pPr>
              <a:lvl8pPr marL="3429000" indent="-228600" eaLnBrk="0" fontAlgn="base" hangingPunct="0">
                <a:spcBef>
                  <a:spcPts val="3513"/>
                </a:spcBef>
                <a:spcAft>
                  <a:spcPct val="0"/>
                </a:spcAft>
                <a:buSzPct val="171000"/>
                <a:buFont typeface="Gill Sans" panose="020B0502020104020203" pitchFamily="34" charset="-79"/>
                <a:buChar char="•"/>
                <a:defRPr sz="3600">
                  <a:solidFill>
                    <a:schemeClr val="tx1"/>
                  </a:solidFill>
                  <a:latin typeface="Gill Sans" panose="020B0502020104020203" pitchFamily="34" charset="-79"/>
                  <a:ea typeface="ヒラギノ角ゴ ProN W3" charset="-128"/>
                  <a:sym typeface="Gill Sans" panose="020B0502020104020203" pitchFamily="34" charset="-79"/>
                </a:defRPr>
              </a:lvl8pPr>
              <a:lvl9pPr marL="3886200" indent="-228600" eaLnBrk="0" fontAlgn="base" hangingPunct="0">
                <a:spcBef>
                  <a:spcPts val="3513"/>
                </a:spcBef>
                <a:spcAft>
                  <a:spcPct val="0"/>
                </a:spcAft>
                <a:buSzPct val="171000"/>
                <a:buFont typeface="Gill Sans" panose="020B0502020104020203" pitchFamily="34" charset="-79"/>
                <a:buChar char="•"/>
                <a:defRPr sz="3600">
                  <a:solidFill>
                    <a:schemeClr val="tx1"/>
                  </a:solidFill>
                  <a:latin typeface="Gill Sans" panose="020B0502020104020203" pitchFamily="34" charset="-79"/>
                  <a:ea typeface="ヒラギノ角ゴ ProN W3" charset="-128"/>
                  <a:sym typeface="Gill Sans" panose="020B0502020104020203" pitchFamily="34" charset="-79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Tx/>
                <a:buNone/>
              </a:pPr>
              <a:r>
                <a:rPr lang="en-US" altLang="en-US">
                  <a:ea typeface="ＭＳ Ｐゴシック" panose="020B0600070205080204" pitchFamily="34" charset="-128"/>
                </a:rPr>
                <a:t>Len  </a:t>
              </a:r>
            </a:p>
          </p:txBody>
        </p:sp>
        <p:sp>
          <p:nvSpPr>
            <p:cNvPr id="21529" name="Rectangle 7">
              <a:extLst>
                <a:ext uri="{FF2B5EF4-FFF2-40B4-BE49-F238E27FC236}">
                  <a16:creationId xmlns:a16="http://schemas.microsoft.com/office/drawing/2014/main" id="{44793014-2901-AA58-65BD-8413A34EEF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4077" y="3907652"/>
              <a:ext cx="1158813" cy="5540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>
                <a:spcBef>
                  <a:spcPts val="3513"/>
                </a:spcBef>
                <a:buSzPct val="171000"/>
                <a:buFont typeface="Gill Sans" panose="020B0502020104020203" pitchFamily="34" charset="-79"/>
                <a:buChar char="•"/>
                <a:defRPr sz="3600">
                  <a:solidFill>
                    <a:schemeClr val="tx1"/>
                  </a:solidFill>
                  <a:latin typeface="Gill Sans" panose="020B0502020104020203" pitchFamily="34" charset="-79"/>
                  <a:ea typeface="ヒラギノ角ゴ ProN W3" charset="-128"/>
                  <a:sym typeface="Gill Sans" panose="020B0502020104020203" pitchFamily="34" charset="-79"/>
                </a:defRPr>
              </a:lvl1pPr>
              <a:lvl2pPr marL="742950" indent="-285750">
                <a:spcBef>
                  <a:spcPts val="3513"/>
                </a:spcBef>
                <a:buSzPct val="171000"/>
                <a:buFont typeface="Gill Sans" panose="020B0502020104020203" pitchFamily="34" charset="-79"/>
                <a:buChar char="•"/>
                <a:defRPr sz="3600">
                  <a:solidFill>
                    <a:schemeClr val="tx1"/>
                  </a:solidFill>
                  <a:latin typeface="Gill Sans" panose="020B0502020104020203" pitchFamily="34" charset="-79"/>
                  <a:ea typeface="ヒラギノ角ゴ ProN W3" charset="-128"/>
                  <a:sym typeface="Gill Sans" panose="020B0502020104020203" pitchFamily="34" charset="-79"/>
                </a:defRPr>
              </a:lvl2pPr>
              <a:lvl3pPr marL="1143000" indent="-228600">
                <a:spcBef>
                  <a:spcPts val="3513"/>
                </a:spcBef>
                <a:buSzPct val="171000"/>
                <a:buFont typeface="Gill Sans" panose="020B0502020104020203" pitchFamily="34" charset="-79"/>
                <a:buChar char="•"/>
                <a:defRPr sz="3600">
                  <a:solidFill>
                    <a:schemeClr val="tx1"/>
                  </a:solidFill>
                  <a:latin typeface="Gill Sans" panose="020B0502020104020203" pitchFamily="34" charset="-79"/>
                  <a:ea typeface="ヒラギノ角ゴ ProN W3" charset="-128"/>
                  <a:sym typeface="Gill Sans" panose="020B0502020104020203" pitchFamily="34" charset="-79"/>
                </a:defRPr>
              </a:lvl3pPr>
              <a:lvl4pPr marL="1600200" indent="-228600">
                <a:spcBef>
                  <a:spcPts val="3513"/>
                </a:spcBef>
                <a:buSzPct val="171000"/>
                <a:buFont typeface="Gill Sans" panose="020B0502020104020203" pitchFamily="34" charset="-79"/>
                <a:buChar char="•"/>
                <a:defRPr sz="3600">
                  <a:solidFill>
                    <a:schemeClr val="tx1"/>
                  </a:solidFill>
                  <a:latin typeface="Gill Sans" panose="020B0502020104020203" pitchFamily="34" charset="-79"/>
                  <a:ea typeface="ヒラギノ角ゴ ProN W3" charset="-128"/>
                  <a:sym typeface="Gill Sans" panose="020B0502020104020203" pitchFamily="34" charset="-79"/>
                </a:defRPr>
              </a:lvl4pPr>
              <a:lvl5pPr marL="2057400" indent="-228600">
                <a:spcBef>
                  <a:spcPts val="3513"/>
                </a:spcBef>
                <a:buSzPct val="171000"/>
                <a:buFont typeface="Gill Sans" panose="020B0502020104020203" pitchFamily="34" charset="-79"/>
                <a:buChar char="•"/>
                <a:defRPr sz="3600">
                  <a:solidFill>
                    <a:schemeClr val="tx1"/>
                  </a:solidFill>
                  <a:latin typeface="Gill Sans" panose="020B0502020104020203" pitchFamily="34" charset="-79"/>
                  <a:ea typeface="ヒラギノ角ゴ ProN W3" charset="-128"/>
                  <a:sym typeface="Gill Sans" panose="020B0502020104020203" pitchFamily="34" charset="-79"/>
                </a:defRPr>
              </a:lvl5pPr>
              <a:lvl6pPr marL="2514600" indent="-228600" eaLnBrk="0" fontAlgn="base" hangingPunct="0">
                <a:spcBef>
                  <a:spcPts val="3513"/>
                </a:spcBef>
                <a:spcAft>
                  <a:spcPct val="0"/>
                </a:spcAft>
                <a:buSzPct val="171000"/>
                <a:buFont typeface="Gill Sans" panose="020B0502020104020203" pitchFamily="34" charset="-79"/>
                <a:buChar char="•"/>
                <a:defRPr sz="3600">
                  <a:solidFill>
                    <a:schemeClr val="tx1"/>
                  </a:solidFill>
                  <a:latin typeface="Gill Sans" panose="020B0502020104020203" pitchFamily="34" charset="-79"/>
                  <a:ea typeface="ヒラギノ角ゴ ProN W3" charset="-128"/>
                  <a:sym typeface="Gill Sans" panose="020B0502020104020203" pitchFamily="34" charset="-79"/>
                </a:defRPr>
              </a:lvl6pPr>
              <a:lvl7pPr marL="2971800" indent="-228600" eaLnBrk="0" fontAlgn="base" hangingPunct="0">
                <a:spcBef>
                  <a:spcPts val="3513"/>
                </a:spcBef>
                <a:spcAft>
                  <a:spcPct val="0"/>
                </a:spcAft>
                <a:buSzPct val="171000"/>
                <a:buFont typeface="Gill Sans" panose="020B0502020104020203" pitchFamily="34" charset="-79"/>
                <a:buChar char="•"/>
                <a:defRPr sz="3600">
                  <a:solidFill>
                    <a:schemeClr val="tx1"/>
                  </a:solidFill>
                  <a:latin typeface="Gill Sans" panose="020B0502020104020203" pitchFamily="34" charset="-79"/>
                  <a:ea typeface="ヒラギノ角ゴ ProN W3" charset="-128"/>
                  <a:sym typeface="Gill Sans" panose="020B0502020104020203" pitchFamily="34" charset="-79"/>
                </a:defRPr>
              </a:lvl7pPr>
              <a:lvl8pPr marL="3429000" indent="-228600" eaLnBrk="0" fontAlgn="base" hangingPunct="0">
                <a:spcBef>
                  <a:spcPts val="3513"/>
                </a:spcBef>
                <a:spcAft>
                  <a:spcPct val="0"/>
                </a:spcAft>
                <a:buSzPct val="171000"/>
                <a:buFont typeface="Gill Sans" panose="020B0502020104020203" pitchFamily="34" charset="-79"/>
                <a:buChar char="•"/>
                <a:defRPr sz="3600">
                  <a:solidFill>
                    <a:schemeClr val="tx1"/>
                  </a:solidFill>
                  <a:latin typeface="Gill Sans" panose="020B0502020104020203" pitchFamily="34" charset="-79"/>
                  <a:ea typeface="ヒラギノ角ゴ ProN W3" charset="-128"/>
                  <a:sym typeface="Gill Sans" panose="020B0502020104020203" pitchFamily="34" charset="-79"/>
                </a:defRPr>
              </a:lvl8pPr>
              <a:lvl9pPr marL="3886200" indent="-228600" eaLnBrk="0" fontAlgn="base" hangingPunct="0">
                <a:spcBef>
                  <a:spcPts val="3513"/>
                </a:spcBef>
                <a:spcAft>
                  <a:spcPct val="0"/>
                </a:spcAft>
                <a:buSzPct val="171000"/>
                <a:buFont typeface="Gill Sans" panose="020B0502020104020203" pitchFamily="34" charset="-79"/>
                <a:buChar char="•"/>
                <a:defRPr sz="3600">
                  <a:solidFill>
                    <a:schemeClr val="tx1"/>
                  </a:solidFill>
                  <a:latin typeface="Gill Sans" panose="020B0502020104020203" pitchFamily="34" charset="-79"/>
                  <a:ea typeface="ヒラギノ角ゴ ProN W3" charset="-128"/>
                  <a:sym typeface="Gill Sans" panose="020B0502020104020203" pitchFamily="34" charset="-79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Tx/>
                <a:buNone/>
              </a:pPr>
              <a:r>
                <a:rPr lang="en-US" altLang="en-US">
                  <a:ea typeface="ＭＳ Ｐゴシック" panose="020B0600070205080204" pitchFamily="34" charset="-128"/>
                </a:rPr>
                <a:t>Rating</a:t>
              </a:r>
            </a:p>
          </p:txBody>
        </p:sp>
        <p:sp>
          <p:nvSpPr>
            <p:cNvPr id="21530" name="Rectangle 8">
              <a:extLst>
                <a:ext uri="{FF2B5EF4-FFF2-40B4-BE49-F238E27FC236}">
                  <a16:creationId xmlns:a16="http://schemas.microsoft.com/office/drawing/2014/main" id="{305EBCBB-0700-A525-3D14-AED69C7426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85028" y="5330022"/>
              <a:ext cx="1196911" cy="5540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>
                <a:spcBef>
                  <a:spcPts val="3513"/>
                </a:spcBef>
                <a:buSzPct val="171000"/>
                <a:buFont typeface="Gill Sans" panose="020B0502020104020203" pitchFamily="34" charset="-79"/>
                <a:buChar char="•"/>
                <a:defRPr sz="3600">
                  <a:solidFill>
                    <a:schemeClr val="tx1"/>
                  </a:solidFill>
                  <a:latin typeface="Gill Sans" panose="020B0502020104020203" pitchFamily="34" charset="-79"/>
                  <a:ea typeface="ヒラギノ角ゴ ProN W3" charset="-128"/>
                  <a:sym typeface="Gill Sans" panose="020B0502020104020203" pitchFamily="34" charset="-79"/>
                </a:defRPr>
              </a:lvl1pPr>
              <a:lvl2pPr marL="742950" indent="-285750">
                <a:spcBef>
                  <a:spcPts val="3513"/>
                </a:spcBef>
                <a:buSzPct val="171000"/>
                <a:buFont typeface="Gill Sans" panose="020B0502020104020203" pitchFamily="34" charset="-79"/>
                <a:buChar char="•"/>
                <a:defRPr sz="3600">
                  <a:solidFill>
                    <a:schemeClr val="tx1"/>
                  </a:solidFill>
                  <a:latin typeface="Gill Sans" panose="020B0502020104020203" pitchFamily="34" charset="-79"/>
                  <a:ea typeface="ヒラギノ角ゴ ProN W3" charset="-128"/>
                  <a:sym typeface="Gill Sans" panose="020B0502020104020203" pitchFamily="34" charset="-79"/>
                </a:defRPr>
              </a:lvl2pPr>
              <a:lvl3pPr marL="1143000" indent="-228600">
                <a:spcBef>
                  <a:spcPts val="3513"/>
                </a:spcBef>
                <a:buSzPct val="171000"/>
                <a:buFont typeface="Gill Sans" panose="020B0502020104020203" pitchFamily="34" charset="-79"/>
                <a:buChar char="•"/>
                <a:defRPr sz="3600">
                  <a:solidFill>
                    <a:schemeClr val="tx1"/>
                  </a:solidFill>
                  <a:latin typeface="Gill Sans" panose="020B0502020104020203" pitchFamily="34" charset="-79"/>
                  <a:ea typeface="ヒラギノ角ゴ ProN W3" charset="-128"/>
                  <a:sym typeface="Gill Sans" panose="020B0502020104020203" pitchFamily="34" charset="-79"/>
                </a:defRPr>
              </a:lvl3pPr>
              <a:lvl4pPr marL="1600200" indent="-228600">
                <a:spcBef>
                  <a:spcPts val="3513"/>
                </a:spcBef>
                <a:buSzPct val="171000"/>
                <a:buFont typeface="Gill Sans" panose="020B0502020104020203" pitchFamily="34" charset="-79"/>
                <a:buChar char="•"/>
                <a:defRPr sz="3600">
                  <a:solidFill>
                    <a:schemeClr val="tx1"/>
                  </a:solidFill>
                  <a:latin typeface="Gill Sans" panose="020B0502020104020203" pitchFamily="34" charset="-79"/>
                  <a:ea typeface="ヒラギノ角ゴ ProN W3" charset="-128"/>
                  <a:sym typeface="Gill Sans" panose="020B0502020104020203" pitchFamily="34" charset="-79"/>
                </a:defRPr>
              </a:lvl4pPr>
              <a:lvl5pPr marL="2057400" indent="-228600">
                <a:spcBef>
                  <a:spcPts val="3513"/>
                </a:spcBef>
                <a:buSzPct val="171000"/>
                <a:buFont typeface="Gill Sans" panose="020B0502020104020203" pitchFamily="34" charset="-79"/>
                <a:buChar char="•"/>
                <a:defRPr sz="3600">
                  <a:solidFill>
                    <a:schemeClr val="tx1"/>
                  </a:solidFill>
                  <a:latin typeface="Gill Sans" panose="020B0502020104020203" pitchFamily="34" charset="-79"/>
                  <a:ea typeface="ヒラギノ角ゴ ProN W3" charset="-128"/>
                  <a:sym typeface="Gill Sans" panose="020B0502020104020203" pitchFamily="34" charset="-79"/>
                </a:defRPr>
              </a:lvl5pPr>
              <a:lvl6pPr marL="2514600" indent="-228600" eaLnBrk="0" fontAlgn="base" hangingPunct="0">
                <a:spcBef>
                  <a:spcPts val="3513"/>
                </a:spcBef>
                <a:spcAft>
                  <a:spcPct val="0"/>
                </a:spcAft>
                <a:buSzPct val="171000"/>
                <a:buFont typeface="Gill Sans" panose="020B0502020104020203" pitchFamily="34" charset="-79"/>
                <a:buChar char="•"/>
                <a:defRPr sz="3600">
                  <a:solidFill>
                    <a:schemeClr val="tx1"/>
                  </a:solidFill>
                  <a:latin typeface="Gill Sans" panose="020B0502020104020203" pitchFamily="34" charset="-79"/>
                  <a:ea typeface="ヒラギノ角ゴ ProN W3" charset="-128"/>
                  <a:sym typeface="Gill Sans" panose="020B0502020104020203" pitchFamily="34" charset="-79"/>
                </a:defRPr>
              </a:lvl6pPr>
              <a:lvl7pPr marL="2971800" indent="-228600" eaLnBrk="0" fontAlgn="base" hangingPunct="0">
                <a:spcBef>
                  <a:spcPts val="3513"/>
                </a:spcBef>
                <a:spcAft>
                  <a:spcPct val="0"/>
                </a:spcAft>
                <a:buSzPct val="171000"/>
                <a:buFont typeface="Gill Sans" panose="020B0502020104020203" pitchFamily="34" charset="-79"/>
                <a:buChar char="•"/>
                <a:defRPr sz="3600">
                  <a:solidFill>
                    <a:schemeClr val="tx1"/>
                  </a:solidFill>
                  <a:latin typeface="Gill Sans" panose="020B0502020104020203" pitchFamily="34" charset="-79"/>
                  <a:ea typeface="ヒラギノ角ゴ ProN W3" charset="-128"/>
                  <a:sym typeface="Gill Sans" panose="020B0502020104020203" pitchFamily="34" charset="-79"/>
                </a:defRPr>
              </a:lvl7pPr>
              <a:lvl8pPr marL="3429000" indent="-228600" eaLnBrk="0" fontAlgn="base" hangingPunct="0">
                <a:spcBef>
                  <a:spcPts val="3513"/>
                </a:spcBef>
                <a:spcAft>
                  <a:spcPct val="0"/>
                </a:spcAft>
                <a:buSzPct val="171000"/>
                <a:buFont typeface="Gill Sans" panose="020B0502020104020203" pitchFamily="34" charset="-79"/>
                <a:buChar char="•"/>
                <a:defRPr sz="3600">
                  <a:solidFill>
                    <a:schemeClr val="tx1"/>
                  </a:solidFill>
                  <a:latin typeface="Gill Sans" panose="020B0502020104020203" pitchFamily="34" charset="-79"/>
                  <a:ea typeface="ヒラギノ角ゴ ProN W3" charset="-128"/>
                  <a:sym typeface="Gill Sans" panose="020B0502020104020203" pitchFamily="34" charset="-79"/>
                </a:defRPr>
              </a:lvl8pPr>
              <a:lvl9pPr marL="3886200" indent="-228600" eaLnBrk="0" fontAlgn="base" hangingPunct="0">
                <a:spcBef>
                  <a:spcPts val="3513"/>
                </a:spcBef>
                <a:spcAft>
                  <a:spcPct val="0"/>
                </a:spcAft>
                <a:buSzPct val="171000"/>
                <a:buFont typeface="Gill Sans" panose="020B0502020104020203" pitchFamily="34" charset="-79"/>
                <a:buChar char="•"/>
                <a:defRPr sz="3600">
                  <a:solidFill>
                    <a:schemeClr val="tx1"/>
                  </a:solidFill>
                  <a:latin typeface="Gill Sans" panose="020B0502020104020203" pitchFamily="34" charset="-79"/>
                  <a:ea typeface="ヒラギノ角ゴ ProN W3" charset="-128"/>
                  <a:sym typeface="Gill Sans" panose="020B0502020104020203" pitchFamily="34" charset="-79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Tx/>
                <a:buNone/>
              </a:pPr>
              <a:r>
                <a:rPr lang="en-US" altLang="en-US">
                  <a:ea typeface="ＭＳ Ｐゴシック" panose="020B0600070205080204" pitchFamily="34" charset="-128"/>
                </a:rPr>
                <a:t>Count</a:t>
              </a:r>
            </a:p>
          </p:txBody>
        </p:sp>
      </p:grpSp>
      <p:sp>
        <p:nvSpPr>
          <p:cNvPr id="57353" name="Rectangle 9">
            <a:extLst>
              <a:ext uri="{FF2B5EF4-FFF2-40B4-BE49-F238E27FC236}">
                <a16:creationId xmlns:a16="http://schemas.microsoft.com/office/drawing/2014/main" id="{2E35BB6A-5102-EFC8-4193-1B00097296F0}"/>
              </a:ext>
            </a:extLst>
          </p:cNvPr>
          <p:cNvSpPr>
            <a:spLocks/>
          </p:cNvSpPr>
          <p:nvPr/>
        </p:nvSpPr>
        <p:spPr bwMode="auto">
          <a:xfrm>
            <a:off x="12869863" y="1049338"/>
            <a:ext cx="2351087" cy="2981325"/>
          </a:xfrm>
          <a:prstGeom prst="rect">
            <a:avLst/>
          </a:prstGeom>
          <a:noFill/>
          <a:ln w="25400">
            <a:solidFill>
              <a:srgbClr val="FFFF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1pPr>
            <a:lvl2pPr marL="742950" indent="-285750"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2pPr>
            <a:lvl3pPr marL="1143000" indent="-228600"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3pPr>
            <a:lvl4pPr marL="1600200" indent="-228600"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4pPr>
            <a:lvl5pPr marL="2057400" indent="-228600"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9pPr>
          </a:lstStyle>
          <a:p>
            <a:pPr algn="ctr" eaLnBrk="1" hangingPunct="1"/>
            <a:endParaRPr lang="en-US" altLang="en-US"/>
          </a:p>
        </p:txBody>
      </p:sp>
      <p:sp>
        <p:nvSpPr>
          <p:cNvPr id="57355" name="Line 11">
            <a:extLst>
              <a:ext uri="{FF2B5EF4-FFF2-40B4-BE49-F238E27FC236}">
                <a16:creationId xmlns:a16="http://schemas.microsoft.com/office/drawing/2014/main" id="{B10E6F14-4BF0-F5FE-0EDC-039F76448873}"/>
              </a:ext>
            </a:extLst>
          </p:cNvPr>
          <p:cNvSpPr>
            <a:spLocks noChangeShapeType="1"/>
          </p:cNvSpPr>
          <p:nvPr/>
        </p:nvSpPr>
        <p:spPr bwMode="auto">
          <a:xfrm rot="10800000" flipH="1">
            <a:off x="9825038" y="2500313"/>
            <a:ext cx="2703512" cy="1139825"/>
          </a:xfrm>
          <a:prstGeom prst="line">
            <a:avLst/>
          </a:prstGeom>
          <a:noFill/>
          <a:ln w="88900">
            <a:solidFill>
              <a:srgbClr val="FFFF00"/>
            </a:solidFill>
            <a:miter lim="800000"/>
            <a:headEnd type="stealth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7356" name="Rectangle 12">
            <a:extLst>
              <a:ext uri="{FF2B5EF4-FFF2-40B4-BE49-F238E27FC236}">
                <a16:creationId xmlns:a16="http://schemas.microsoft.com/office/drawing/2014/main" id="{433229AA-478C-D359-1A99-A7BFED66E715}"/>
              </a:ext>
            </a:extLst>
          </p:cNvPr>
          <p:cNvSpPr>
            <a:spLocks/>
          </p:cNvSpPr>
          <p:nvPr/>
        </p:nvSpPr>
        <p:spPr bwMode="auto">
          <a:xfrm>
            <a:off x="10452100" y="3665538"/>
            <a:ext cx="1970088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1pPr>
            <a:lvl2pPr marL="742950" indent="-28575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2pPr>
            <a:lvl3pPr marL="11430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3pPr>
            <a:lvl4pPr marL="16002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4pPr>
            <a:lvl5pPr marL="20574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5pPr>
            <a:lvl6pPr marL="25146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6pPr>
            <a:lvl7pPr marL="29718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7pPr>
            <a:lvl8pPr marL="34290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8pPr>
            <a:lvl9pPr marL="38862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>
                <a:ea typeface="ＭＳ Ｐゴシック" panose="020B0600070205080204" pitchFamily="34" charset="-128"/>
              </a:rPr>
              <a:t>belongs-to</a:t>
            </a:r>
          </a:p>
        </p:txBody>
      </p:sp>
      <p:sp>
        <p:nvSpPr>
          <p:cNvPr id="57358" name="Line 14">
            <a:extLst>
              <a:ext uri="{FF2B5EF4-FFF2-40B4-BE49-F238E27FC236}">
                <a16:creationId xmlns:a16="http://schemas.microsoft.com/office/drawing/2014/main" id="{818D0C9E-CC35-470A-340F-AB4E91F86DD3}"/>
              </a:ext>
            </a:extLst>
          </p:cNvPr>
          <p:cNvSpPr>
            <a:spLocks noChangeShapeType="1"/>
          </p:cNvSpPr>
          <p:nvPr/>
        </p:nvSpPr>
        <p:spPr bwMode="auto">
          <a:xfrm>
            <a:off x="5167313" y="2876550"/>
            <a:ext cx="1868487" cy="876300"/>
          </a:xfrm>
          <a:prstGeom prst="line">
            <a:avLst/>
          </a:prstGeom>
          <a:noFill/>
          <a:ln w="88900">
            <a:solidFill>
              <a:srgbClr val="FFFF00"/>
            </a:solidFill>
            <a:miter lim="800000"/>
            <a:headEnd type="stealth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7359" name="Rectangle 15">
            <a:extLst>
              <a:ext uri="{FF2B5EF4-FFF2-40B4-BE49-F238E27FC236}">
                <a16:creationId xmlns:a16="http://schemas.microsoft.com/office/drawing/2014/main" id="{3F4EE8B4-93EF-AC2B-A2C6-B5BF2E8C7A72}"/>
              </a:ext>
            </a:extLst>
          </p:cNvPr>
          <p:cNvSpPr>
            <a:spLocks/>
          </p:cNvSpPr>
          <p:nvPr/>
        </p:nvSpPr>
        <p:spPr bwMode="auto">
          <a:xfrm>
            <a:off x="6426200" y="2079625"/>
            <a:ext cx="1970088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1pPr>
            <a:lvl2pPr marL="742950" indent="-28575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2pPr>
            <a:lvl3pPr marL="11430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3pPr>
            <a:lvl4pPr marL="16002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4pPr>
            <a:lvl5pPr marL="20574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5pPr>
            <a:lvl6pPr marL="25146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6pPr>
            <a:lvl7pPr marL="29718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7pPr>
            <a:lvl8pPr marL="34290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8pPr>
            <a:lvl9pPr marL="38862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>
                <a:ea typeface="ＭＳ Ｐゴシック" panose="020B0600070205080204" pitchFamily="34" charset="-128"/>
              </a:rPr>
              <a:t>belongs-to</a:t>
            </a:r>
          </a:p>
        </p:txBody>
      </p:sp>
      <p:sp>
        <p:nvSpPr>
          <p:cNvPr id="57361" name="Line 17">
            <a:extLst>
              <a:ext uri="{FF2B5EF4-FFF2-40B4-BE49-F238E27FC236}">
                <a16:creationId xmlns:a16="http://schemas.microsoft.com/office/drawing/2014/main" id="{4FEE1118-7DCC-76FD-6A95-9933E2A8AD5D}"/>
              </a:ext>
            </a:extLst>
          </p:cNvPr>
          <p:cNvSpPr>
            <a:spLocks noChangeShapeType="1"/>
          </p:cNvSpPr>
          <p:nvPr/>
        </p:nvSpPr>
        <p:spPr bwMode="auto">
          <a:xfrm rot="10800000" flipH="1">
            <a:off x="12314238" y="4238625"/>
            <a:ext cx="1230312" cy="1493838"/>
          </a:xfrm>
          <a:prstGeom prst="line">
            <a:avLst/>
          </a:prstGeom>
          <a:noFill/>
          <a:ln w="88900">
            <a:solidFill>
              <a:srgbClr val="FFFF00"/>
            </a:solidFill>
            <a:miter lim="800000"/>
            <a:headEnd type="stealth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7362" name="Rectangle 18">
            <a:extLst>
              <a:ext uri="{FF2B5EF4-FFF2-40B4-BE49-F238E27FC236}">
                <a16:creationId xmlns:a16="http://schemas.microsoft.com/office/drawing/2014/main" id="{CCCCA6B7-8F4B-B5F3-1BFE-F7EE8DAD7B81}"/>
              </a:ext>
            </a:extLst>
          </p:cNvPr>
          <p:cNvSpPr>
            <a:spLocks/>
          </p:cNvSpPr>
          <p:nvPr/>
        </p:nvSpPr>
        <p:spPr bwMode="auto">
          <a:xfrm>
            <a:off x="13006388" y="5113338"/>
            <a:ext cx="1966912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1pPr>
            <a:lvl2pPr marL="742950" indent="-28575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2pPr>
            <a:lvl3pPr marL="11430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3pPr>
            <a:lvl4pPr marL="16002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4pPr>
            <a:lvl5pPr marL="20574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5pPr>
            <a:lvl6pPr marL="25146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6pPr>
            <a:lvl7pPr marL="29718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7pPr>
            <a:lvl8pPr marL="34290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8pPr>
            <a:lvl9pPr marL="38862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>
                <a:ea typeface="ＭＳ Ｐゴシック" panose="020B0600070205080204" pitchFamily="34" charset="-128"/>
              </a:rPr>
              <a:t>belongs-to</a:t>
            </a:r>
          </a:p>
        </p:txBody>
      </p:sp>
      <p:pic>
        <p:nvPicPr>
          <p:cNvPr id="21517" name="Picture 10">
            <a:extLst>
              <a:ext uri="{FF2B5EF4-FFF2-40B4-BE49-F238E27FC236}">
                <a16:creationId xmlns:a16="http://schemas.microsoft.com/office/drawing/2014/main" id="{14039962-15F3-E2F1-8B76-FE0FBFE15D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3338" y="6875463"/>
            <a:ext cx="11406187" cy="1906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18" name="Rectangle 4">
            <a:extLst>
              <a:ext uri="{FF2B5EF4-FFF2-40B4-BE49-F238E27FC236}">
                <a16:creationId xmlns:a16="http://schemas.microsoft.com/office/drawing/2014/main" id="{0AE26461-B902-3B33-1602-36385ED0166A}"/>
              </a:ext>
            </a:extLst>
          </p:cNvPr>
          <p:cNvSpPr>
            <a:spLocks/>
          </p:cNvSpPr>
          <p:nvPr/>
        </p:nvSpPr>
        <p:spPr bwMode="auto">
          <a:xfrm>
            <a:off x="3995738" y="1698625"/>
            <a:ext cx="1090612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1pPr>
            <a:lvl2pPr marL="742950" indent="-28575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2pPr>
            <a:lvl3pPr marL="11430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3pPr>
            <a:lvl4pPr marL="16002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4pPr>
            <a:lvl5pPr marL="20574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5pPr>
            <a:lvl6pPr marL="25146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6pPr>
            <a:lvl7pPr marL="29718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7pPr>
            <a:lvl8pPr marL="34290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8pPr>
            <a:lvl9pPr marL="38862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>
                <a:ea typeface="ＭＳ Ｐゴシック" panose="020B0600070205080204" pitchFamily="34" charset="-128"/>
              </a:rPr>
              <a:t>Artist  </a:t>
            </a:r>
          </a:p>
        </p:txBody>
      </p:sp>
      <p:sp>
        <p:nvSpPr>
          <p:cNvPr id="21519" name="Rectangle 13">
            <a:extLst>
              <a:ext uri="{FF2B5EF4-FFF2-40B4-BE49-F238E27FC236}">
                <a16:creationId xmlns:a16="http://schemas.microsoft.com/office/drawing/2014/main" id="{560D2731-C145-29D4-87C0-24ECB960F1F0}"/>
              </a:ext>
            </a:extLst>
          </p:cNvPr>
          <p:cNvSpPr>
            <a:spLocks/>
          </p:cNvSpPr>
          <p:nvPr/>
        </p:nvSpPr>
        <p:spPr bwMode="auto">
          <a:xfrm>
            <a:off x="3355975" y="1270000"/>
            <a:ext cx="2347913" cy="1408113"/>
          </a:xfrm>
          <a:prstGeom prst="rect">
            <a:avLst/>
          </a:prstGeom>
          <a:noFill/>
          <a:ln w="25400">
            <a:solidFill>
              <a:srgbClr val="FFFF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1pPr>
            <a:lvl2pPr marL="742950" indent="-285750"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2pPr>
            <a:lvl3pPr marL="1143000" indent="-228600"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3pPr>
            <a:lvl4pPr marL="1600200" indent="-228600"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4pPr>
            <a:lvl5pPr marL="2057400" indent="-228600"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9pPr>
          </a:lstStyle>
          <a:p>
            <a:pPr algn="ctr" eaLnBrk="1" hangingPunct="1"/>
            <a:endParaRPr lang="en-US" altLang="en-US"/>
          </a:p>
        </p:txBody>
      </p:sp>
      <p:sp>
        <p:nvSpPr>
          <p:cNvPr id="21520" name="Rectangle 5">
            <a:extLst>
              <a:ext uri="{FF2B5EF4-FFF2-40B4-BE49-F238E27FC236}">
                <a16:creationId xmlns:a16="http://schemas.microsoft.com/office/drawing/2014/main" id="{F80C65D8-F478-F0C6-16F9-50B40B3E4A7E}"/>
              </a:ext>
            </a:extLst>
          </p:cNvPr>
          <p:cNvSpPr>
            <a:spLocks/>
          </p:cNvSpPr>
          <p:nvPr/>
        </p:nvSpPr>
        <p:spPr bwMode="auto">
          <a:xfrm>
            <a:off x="7786688" y="3502025"/>
            <a:ext cx="1227137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1pPr>
            <a:lvl2pPr marL="742950" indent="-28575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2pPr>
            <a:lvl3pPr marL="11430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3pPr>
            <a:lvl4pPr marL="16002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4pPr>
            <a:lvl5pPr marL="20574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5pPr>
            <a:lvl6pPr marL="25146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6pPr>
            <a:lvl7pPr marL="29718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7pPr>
            <a:lvl8pPr marL="34290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8pPr>
            <a:lvl9pPr marL="38862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>
                <a:ea typeface="ＭＳ Ｐゴシック" panose="020B0600070205080204" pitchFamily="34" charset="-128"/>
              </a:rPr>
              <a:t>Album  </a:t>
            </a:r>
          </a:p>
        </p:txBody>
      </p:sp>
      <p:sp>
        <p:nvSpPr>
          <p:cNvPr id="21521" name="Rectangle 10">
            <a:extLst>
              <a:ext uri="{FF2B5EF4-FFF2-40B4-BE49-F238E27FC236}">
                <a16:creationId xmlns:a16="http://schemas.microsoft.com/office/drawing/2014/main" id="{107A09C3-AFC9-FF75-84E6-AABF11BC6FB7}"/>
              </a:ext>
            </a:extLst>
          </p:cNvPr>
          <p:cNvSpPr>
            <a:spLocks/>
          </p:cNvSpPr>
          <p:nvPr/>
        </p:nvSpPr>
        <p:spPr bwMode="auto">
          <a:xfrm>
            <a:off x="7227888" y="3073400"/>
            <a:ext cx="2351087" cy="1411288"/>
          </a:xfrm>
          <a:prstGeom prst="rect">
            <a:avLst/>
          </a:prstGeom>
          <a:noFill/>
          <a:ln w="25400">
            <a:solidFill>
              <a:srgbClr val="FFFF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1pPr>
            <a:lvl2pPr marL="742950" indent="-285750"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2pPr>
            <a:lvl3pPr marL="1143000" indent="-228600"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3pPr>
            <a:lvl4pPr marL="1600200" indent="-228600"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4pPr>
            <a:lvl5pPr marL="2057400" indent="-228600"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9pPr>
          </a:lstStyle>
          <a:p>
            <a:pPr algn="ctr" eaLnBrk="1" hangingPunct="1"/>
            <a:endParaRPr lang="en-US" altLang="en-US"/>
          </a:p>
        </p:txBody>
      </p:sp>
      <p:sp>
        <p:nvSpPr>
          <p:cNvPr id="21522" name="Rectangle 16">
            <a:extLst>
              <a:ext uri="{FF2B5EF4-FFF2-40B4-BE49-F238E27FC236}">
                <a16:creationId xmlns:a16="http://schemas.microsoft.com/office/drawing/2014/main" id="{8C1D2478-50F9-B56F-027B-5B92352FBA32}"/>
              </a:ext>
            </a:extLst>
          </p:cNvPr>
          <p:cNvSpPr>
            <a:spLocks/>
          </p:cNvSpPr>
          <p:nvPr/>
        </p:nvSpPr>
        <p:spPr bwMode="auto">
          <a:xfrm>
            <a:off x="9655175" y="5207000"/>
            <a:ext cx="2349500" cy="1411288"/>
          </a:xfrm>
          <a:prstGeom prst="rect">
            <a:avLst/>
          </a:prstGeom>
          <a:noFill/>
          <a:ln w="25400">
            <a:solidFill>
              <a:srgbClr val="FFFF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1pPr>
            <a:lvl2pPr marL="742950" indent="-285750"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2pPr>
            <a:lvl3pPr marL="1143000" indent="-228600"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3pPr>
            <a:lvl4pPr marL="1600200" indent="-228600"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4pPr>
            <a:lvl5pPr marL="2057400" indent="-228600"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9pPr>
          </a:lstStyle>
          <a:p>
            <a:pPr algn="ctr" eaLnBrk="1" hangingPunct="1"/>
            <a:endParaRPr lang="en-US" altLang="en-US"/>
          </a:p>
        </p:txBody>
      </p:sp>
      <p:sp>
        <p:nvSpPr>
          <p:cNvPr id="21523" name="Rectangle 6">
            <a:extLst>
              <a:ext uri="{FF2B5EF4-FFF2-40B4-BE49-F238E27FC236}">
                <a16:creationId xmlns:a16="http://schemas.microsoft.com/office/drawing/2014/main" id="{818F024E-BFF8-05DB-C3DD-AC30118DDE71}"/>
              </a:ext>
            </a:extLst>
          </p:cNvPr>
          <p:cNvSpPr>
            <a:spLocks/>
          </p:cNvSpPr>
          <p:nvPr/>
        </p:nvSpPr>
        <p:spPr bwMode="auto">
          <a:xfrm>
            <a:off x="10245725" y="5635625"/>
            <a:ext cx="1190625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1pPr>
            <a:lvl2pPr marL="742950" indent="-28575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2pPr>
            <a:lvl3pPr marL="11430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3pPr>
            <a:lvl4pPr marL="16002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4pPr>
            <a:lvl5pPr marL="20574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5pPr>
            <a:lvl6pPr marL="25146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6pPr>
            <a:lvl7pPr marL="29718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7pPr>
            <a:lvl8pPr marL="34290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8pPr>
            <a:lvl9pPr marL="38862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>
                <a:ea typeface="ＭＳ Ｐゴシック" panose="020B0600070205080204" pitchFamily="34" charset="-128"/>
              </a:rPr>
              <a:t>Genre</a:t>
            </a:r>
          </a:p>
        </p:txBody>
      </p:sp>
      <p:sp>
        <p:nvSpPr>
          <p:cNvPr id="21524" name="Rectangle 2">
            <a:extLst>
              <a:ext uri="{FF2B5EF4-FFF2-40B4-BE49-F238E27FC236}">
                <a16:creationId xmlns:a16="http://schemas.microsoft.com/office/drawing/2014/main" id="{23ABC2C8-72AD-7C3A-042A-212B6961478B}"/>
              </a:ext>
            </a:extLst>
          </p:cNvPr>
          <p:cNvSpPr>
            <a:spLocks/>
          </p:cNvSpPr>
          <p:nvPr/>
        </p:nvSpPr>
        <p:spPr bwMode="auto">
          <a:xfrm>
            <a:off x="13482638" y="1143000"/>
            <a:ext cx="1039812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1pPr>
            <a:lvl2pPr marL="742950" indent="-28575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2pPr>
            <a:lvl3pPr marL="11430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3pPr>
            <a:lvl4pPr marL="16002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4pPr>
            <a:lvl5pPr marL="20574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5pPr>
            <a:lvl6pPr marL="25146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6pPr>
            <a:lvl7pPr marL="29718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7pPr>
            <a:lvl8pPr marL="34290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8pPr>
            <a:lvl9pPr marL="38862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>
                <a:ea typeface="ＭＳ Ｐゴシック" panose="020B0600070205080204" pitchFamily="34" charset="-128"/>
              </a:rPr>
              <a:t>Track  </a:t>
            </a:r>
          </a:p>
        </p:txBody>
      </p:sp>
      <p:sp>
        <p:nvSpPr>
          <p:cNvPr id="21525" name="Rectangle 3">
            <a:extLst>
              <a:ext uri="{FF2B5EF4-FFF2-40B4-BE49-F238E27FC236}">
                <a16:creationId xmlns:a16="http://schemas.microsoft.com/office/drawing/2014/main" id="{79B554FB-0F84-20E7-1767-30FD1CC9FAA2}"/>
              </a:ext>
            </a:extLst>
          </p:cNvPr>
          <p:cNvSpPr>
            <a:spLocks/>
          </p:cNvSpPr>
          <p:nvPr/>
        </p:nvSpPr>
        <p:spPr bwMode="auto">
          <a:xfrm>
            <a:off x="13676313" y="2540000"/>
            <a:ext cx="677862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1pPr>
            <a:lvl2pPr marL="742950" indent="-28575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2pPr>
            <a:lvl3pPr marL="11430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3pPr>
            <a:lvl4pPr marL="16002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4pPr>
            <a:lvl5pPr marL="20574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5pPr>
            <a:lvl6pPr marL="25146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6pPr>
            <a:lvl7pPr marL="29718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7pPr>
            <a:lvl8pPr marL="34290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8pPr>
            <a:lvl9pPr marL="38862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>
                <a:ea typeface="ＭＳ Ｐゴシック" panose="020B0600070205080204" pitchFamily="34" charset="-128"/>
              </a:rPr>
              <a:t>Len  </a:t>
            </a:r>
          </a:p>
        </p:txBody>
      </p:sp>
      <p:sp>
        <p:nvSpPr>
          <p:cNvPr id="21526" name="Rectangle 7">
            <a:extLst>
              <a:ext uri="{FF2B5EF4-FFF2-40B4-BE49-F238E27FC236}">
                <a16:creationId xmlns:a16="http://schemas.microsoft.com/office/drawing/2014/main" id="{3D00543C-F6D3-3B44-1E66-F136A9FF9F21}"/>
              </a:ext>
            </a:extLst>
          </p:cNvPr>
          <p:cNvSpPr>
            <a:spLocks/>
          </p:cNvSpPr>
          <p:nvPr/>
        </p:nvSpPr>
        <p:spPr bwMode="auto">
          <a:xfrm>
            <a:off x="13423900" y="1778000"/>
            <a:ext cx="1160463" cy="55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1pPr>
            <a:lvl2pPr marL="742950" indent="-28575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2pPr>
            <a:lvl3pPr marL="11430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3pPr>
            <a:lvl4pPr marL="16002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4pPr>
            <a:lvl5pPr marL="20574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5pPr>
            <a:lvl6pPr marL="25146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6pPr>
            <a:lvl7pPr marL="29718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7pPr>
            <a:lvl8pPr marL="34290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8pPr>
            <a:lvl9pPr marL="38862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>
                <a:ea typeface="ＭＳ Ｐゴシック" panose="020B0600070205080204" pitchFamily="34" charset="-128"/>
              </a:rPr>
              <a:t>Rating</a:t>
            </a:r>
          </a:p>
        </p:txBody>
      </p:sp>
      <p:sp>
        <p:nvSpPr>
          <p:cNvPr id="21527" name="Rectangle 8">
            <a:extLst>
              <a:ext uri="{FF2B5EF4-FFF2-40B4-BE49-F238E27FC236}">
                <a16:creationId xmlns:a16="http://schemas.microsoft.com/office/drawing/2014/main" id="{B3783BF7-E31D-B630-A89E-93F8234A9021}"/>
              </a:ext>
            </a:extLst>
          </p:cNvPr>
          <p:cNvSpPr>
            <a:spLocks/>
          </p:cNvSpPr>
          <p:nvPr/>
        </p:nvSpPr>
        <p:spPr bwMode="auto">
          <a:xfrm>
            <a:off x="13417550" y="3251200"/>
            <a:ext cx="1196975" cy="55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1pPr>
            <a:lvl2pPr marL="742950" indent="-28575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2pPr>
            <a:lvl3pPr marL="11430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3pPr>
            <a:lvl4pPr marL="16002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4pPr>
            <a:lvl5pPr marL="2057400" indent="-228600">
              <a:spcBef>
                <a:spcPts val="3513"/>
              </a:spcBef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5pPr>
            <a:lvl6pPr marL="25146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6pPr>
            <a:lvl7pPr marL="29718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7pPr>
            <a:lvl8pPr marL="34290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8pPr>
            <a:lvl9pPr marL="38862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600">
                <a:solidFill>
                  <a:schemeClr val="tx1"/>
                </a:solidFill>
                <a:latin typeface="Gill Sans" panose="020B0502020104020203" pitchFamily="34" charset="-79"/>
                <a:ea typeface="ヒラギノ角ゴ ProN W3" charset="-128"/>
                <a:sym typeface="Gill Sans" panose="020B0502020104020203" pitchFamily="34" charset="-79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>
                <a:ea typeface="ＭＳ Ｐゴシック" panose="020B0600070205080204" pitchFamily="34" charset="-128"/>
              </a:rPr>
              <a:t>Count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346" grpId="0"/>
      <p:bldP spid="57348" grpId="0"/>
      <p:bldP spid="57349" grpId="0"/>
      <p:bldP spid="57350" grpId="0"/>
      <p:bldP spid="57353" grpId="0" animBg="1"/>
      <p:bldP spid="57356" grpId="0" autoUpdateAnimBg="0"/>
      <p:bldP spid="57359" grpId="0" autoUpdateAnimBg="0"/>
      <p:bldP spid="57362" grpId="0" autoUpdateAnimBg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itle &amp; Subtitle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&amp; Subtitle">
      <a:majorFont>
        <a:latin typeface="Gill Sans"/>
        <a:ea typeface="ヒラギノ角ゴ ProN W3"/>
        <a:cs typeface="ヒラギノ角ゴ ProN W3"/>
      </a:majorFont>
      <a:minorFont>
        <a:latin typeface="Gill Sans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>
          <a:noFill/>
        </a:ln>
        <a:effectLst/>
        <a:extLst>
          <a:ext uri="{91240B29-F687-4f45-9708-019B960494DF}">
            <a14:hiddenLine xmlns:a14="http://schemas.microsoft.com/office/drawing/2010/main" xmlns=""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600" b="0" i="0" u="none" strike="noStrike" cap="none" normalizeH="0" baseline="0">
            <a:ln>
              <a:noFill/>
            </a:ln>
            <a:solidFill>
              <a:srgbClr val="FFFFFF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>
          <a:noFill/>
        </a:ln>
        <a:effectLst/>
        <a:extLst>
          <a:ext uri="{91240B29-F687-4f45-9708-019B960494DF}">
            <a14:hiddenLine xmlns:a14="http://schemas.microsoft.com/office/drawing/2010/main" xmlns=""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600" b="0" i="0" u="none" strike="noStrike" cap="none" normalizeH="0" baseline="0">
            <a:ln>
              <a:noFill/>
            </a:ln>
            <a:solidFill>
              <a:srgbClr val="FFFFFF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Title &amp; Subtitl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Title &amp; Bullets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FFFF00"/>
      </a:accent1>
      <a:accent2>
        <a:srgbClr val="333399"/>
      </a:accent2>
      <a:accent3>
        <a:srgbClr val="AAAAAA"/>
      </a:accent3>
      <a:accent4>
        <a:srgbClr val="DADADA"/>
      </a:accent4>
      <a:accent5>
        <a:srgbClr val="FFFFAA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&amp; Bullets">
      <a:majorFont>
        <a:latin typeface="Gill Sans"/>
        <a:ea typeface="ヒラギノ角ゴ ProN W3"/>
        <a:cs typeface="ヒラギノ角ゴ ProN W3"/>
      </a:majorFont>
      <a:minorFont>
        <a:latin typeface="Gill Sans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>
          <a:noFill/>
        </a:ln>
        <a:effectLst/>
        <a:extLst>
          <a:ext uri="{91240B29-F687-4f45-9708-019B960494DF}">
            <a14:hiddenLine xmlns:a14="http://schemas.microsoft.com/office/drawing/2010/main" xmlns=""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600" b="0" i="0" u="none" strike="noStrike" cap="none" normalizeH="0" baseline="0">
            <a:ln>
              <a:noFill/>
            </a:ln>
            <a:solidFill>
              <a:srgbClr val="FFFFFF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>
          <a:noFill/>
        </a:ln>
        <a:effectLst/>
        <a:extLst>
          <a:ext uri="{91240B29-F687-4f45-9708-019B960494DF}">
            <a14:hiddenLine xmlns:a14="http://schemas.microsoft.com/office/drawing/2010/main" xmlns=""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600" b="0" i="0" u="none" strike="noStrike" cap="none" normalizeH="0" baseline="0">
            <a:ln>
              <a:noFill/>
            </a:ln>
            <a:solidFill>
              <a:srgbClr val="FFFFFF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Title &amp; Bullet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2141</TotalTime>
  <Pages>0</Pages>
  <Words>2573</Words>
  <Characters>0</Characters>
  <Application>Microsoft Macintosh PowerPoint</Application>
  <PresentationFormat>Custom</PresentationFormat>
  <Lines>0</Lines>
  <Paragraphs>452</Paragraphs>
  <Slides>64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64</vt:i4>
      </vt:variant>
    </vt:vector>
  </HeadingPairs>
  <TitlesOfParts>
    <vt:vector size="78" baseType="lpstr">
      <vt:lpstr>Gill Sans</vt:lpstr>
      <vt:lpstr>ヒラギノ角ゴ ProN W3</vt:lpstr>
      <vt:lpstr>Arial</vt:lpstr>
      <vt:lpstr>Calibri</vt:lpstr>
      <vt:lpstr>ＭＳ Ｐゴシック</vt:lpstr>
      <vt:lpstr>Lucida Grande</vt:lpstr>
      <vt:lpstr>Georgia</vt:lpstr>
      <vt:lpstr>Gill Sans MT</vt:lpstr>
      <vt:lpstr>Cabin</vt:lpstr>
      <vt:lpstr>Gill Sans Regular</vt:lpstr>
      <vt:lpstr>Courier</vt:lpstr>
      <vt:lpstr>Helvetica</vt:lpstr>
      <vt:lpstr>Title &amp; Subtitle</vt:lpstr>
      <vt:lpstr>1_Title &amp; Bullets</vt:lpstr>
      <vt:lpstr>Relational Database Design</vt:lpstr>
      <vt:lpstr>Relational Database Design</vt:lpstr>
      <vt:lpstr>Database Design</vt:lpstr>
      <vt:lpstr>PowerPoint Presentation</vt:lpstr>
      <vt:lpstr>PowerPoint Presentation</vt:lpstr>
      <vt:lpstr>Building a Data Model</vt:lpstr>
      <vt:lpstr>PowerPoint Presentation</vt:lpstr>
      <vt:lpstr>For each “piece of info”...</vt:lpstr>
      <vt:lpstr>PowerPoint Presentation</vt:lpstr>
      <vt:lpstr>PowerPoint Presentation</vt:lpstr>
      <vt:lpstr>Normalization  and Foreign Keys</vt:lpstr>
      <vt:lpstr>PowerPoint Presentation</vt:lpstr>
      <vt:lpstr>Database Normalization (3NF)</vt:lpstr>
      <vt:lpstr>Integer Reference Pattern</vt:lpstr>
      <vt:lpstr>Key Terminology</vt:lpstr>
      <vt:lpstr>Three Kinds of Keys</vt:lpstr>
      <vt:lpstr>Primary Key Rules</vt:lpstr>
      <vt:lpstr>Foreign Keys</vt:lpstr>
      <vt:lpstr>Building a Physical Data Schema</vt:lpstr>
      <vt:lpstr>PowerPoint Presentation</vt:lpstr>
      <vt:lpstr>PowerPoint Presentation</vt:lpstr>
      <vt:lpstr>PowerPoint Presentation</vt:lpstr>
      <vt:lpstr>Creating our Music Database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We Have Relationships!</vt:lpstr>
      <vt:lpstr>Using Join Across Tables</vt:lpstr>
      <vt:lpstr>Relational Power</vt:lpstr>
      <vt:lpstr>The JOIN Operation</vt:lpstr>
      <vt:lpstr>PowerPoint Presentation</vt:lpstr>
      <vt:lpstr>PowerPoint Presentation</vt:lpstr>
      <vt:lpstr>PowerPoint Presentation</vt:lpstr>
      <vt:lpstr>PowerPoint Presentation</vt:lpstr>
      <vt:lpstr>It Can Get Complex...</vt:lpstr>
      <vt:lpstr>PowerPoint Presentation</vt:lpstr>
      <vt:lpstr>ON DELETE CASCADE</vt:lpstr>
      <vt:lpstr>ON DELETE CASCADE</vt:lpstr>
      <vt:lpstr>ON DELETE Choices</vt:lpstr>
      <vt:lpstr>Many-to-Many Relationships</vt:lpstr>
      <vt:lpstr>PowerPoint Presentation</vt:lpstr>
      <vt:lpstr>PowerPoint Presentation</vt:lpstr>
      <vt:lpstr>PowerPoint Presentation</vt:lpstr>
      <vt:lpstr>Many to Many</vt:lpstr>
      <vt:lpstr>PowerPoint Presentation</vt:lpstr>
      <vt:lpstr>Start with a Fresh Database</vt:lpstr>
      <vt:lpstr>PowerPoint Presentation</vt:lpstr>
      <vt:lpstr>Insert Users and Courses</vt:lpstr>
      <vt:lpstr>Insert Memberships</vt:lpstr>
      <vt:lpstr>PowerPoint Presentation</vt:lpstr>
      <vt:lpstr>PowerPoint Presentation</vt:lpstr>
      <vt:lpstr>PowerPoint Presentation</vt:lpstr>
      <vt:lpstr>PowerPoint Presentation</vt:lpstr>
      <vt:lpstr>Complexity Enables Speed</vt:lpstr>
      <vt:lpstr>Summary</vt:lpstr>
      <vt:lpstr>Acknowledgements / Contributions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Relational Databases</dc:title>
  <dc:subject/>
  <dc:creator/>
  <cp:keywords/>
  <dc:description/>
  <cp:lastModifiedBy>Austen Graham</cp:lastModifiedBy>
  <cp:revision>168</cp:revision>
  <dcterms:modified xsi:type="dcterms:W3CDTF">2025-02-06T04:50:28Z</dcterms:modified>
</cp:coreProperties>
</file>